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6" r:id="rId1"/>
    <p:sldMasterId id="2147483668" r:id="rId2"/>
  </p:sldMasterIdLst>
  <p:notesMasterIdLst>
    <p:notesMasterId r:id="rId22"/>
  </p:notesMasterIdLst>
  <p:sldIdLst>
    <p:sldId id="368" r:id="rId3"/>
    <p:sldId id="350" r:id="rId4"/>
    <p:sldId id="351" r:id="rId5"/>
    <p:sldId id="369" r:id="rId6"/>
    <p:sldId id="354" r:id="rId7"/>
    <p:sldId id="378" r:id="rId8"/>
    <p:sldId id="355" r:id="rId9"/>
    <p:sldId id="374" r:id="rId10"/>
    <p:sldId id="372" r:id="rId11"/>
    <p:sldId id="375" r:id="rId12"/>
    <p:sldId id="373" r:id="rId13"/>
    <p:sldId id="361" r:id="rId14"/>
    <p:sldId id="362" r:id="rId15"/>
    <p:sldId id="363" r:id="rId16"/>
    <p:sldId id="364" r:id="rId17"/>
    <p:sldId id="365" r:id="rId18"/>
    <p:sldId id="343" r:id="rId19"/>
    <p:sldId id="376" r:id="rId20"/>
    <p:sldId id="35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3625" autoAdjust="0"/>
  </p:normalViewPr>
  <p:slideViewPr>
    <p:cSldViewPr snapToGrid="0">
      <p:cViewPr varScale="1">
        <p:scale>
          <a:sx n="76" d="100"/>
          <a:sy n="76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452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170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85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21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97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36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33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14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84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73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86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12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1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76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54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2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9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8398DB13-DEFA-0246-B27D-82D170AA57DD}"/>
              </a:ext>
            </a:extLst>
          </p:cNvPr>
          <p:cNvSpPr/>
          <p:nvPr userDrawn="1"/>
        </p:nvSpPr>
        <p:spPr>
          <a:xfrm>
            <a:off x="5814430" y="-4133"/>
            <a:ext cx="2628900" cy="1667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71" y="3274"/>
                </a:moveTo>
                <a:lnTo>
                  <a:pt x="18668" y="3274"/>
                </a:lnTo>
                <a:cubicBezTo>
                  <a:pt x="18626" y="2139"/>
                  <a:pt x="18543" y="1053"/>
                  <a:pt x="18407" y="0"/>
                </a:cubicBezTo>
                <a:lnTo>
                  <a:pt x="17489" y="0"/>
                </a:lnTo>
                <a:cubicBezTo>
                  <a:pt x="17635" y="1053"/>
                  <a:pt x="17729" y="2139"/>
                  <a:pt x="17770" y="3274"/>
                </a:cubicBezTo>
                <a:lnTo>
                  <a:pt x="13899" y="3274"/>
                </a:lnTo>
                <a:cubicBezTo>
                  <a:pt x="13878" y="2155"/>
                  <a:pt x="13847" y="1053"/>
                  <a:pt x="13805" y="0"/>
                </a:cubicBezTo>
                <a:lnTo>
                  <a:pt x="12908" y="0"/>
                </a:lnTo>
                <a:cubicBezTo>
                  <a:pt x="12960" y="1053"/>
                  <a:pt x="12991" y="2139"/>
                  <a:pt x="13012" y="3274"/>
                </a:cubicBezTo>
                <a:lnTo>
                  <a:pt x="8619" y="3274"/>
                </a:lnTo>
                <a:cubicBezTo>
                  <a:pt x="8640" y="2139"/>
                  <a:pt x="8671" y="1053"/>
                  <a:pt x="8723" y="0"/>
                </a:cubicBezTo>
                <a:lnTo>
                  <a:pt x="7837" y="0"/>
                </a:lnTo>
                <a:cubicBezTo>
                  <a:pt x="7784" y="1053"/>
                  <a:pt x="7753" y="2139"/>
                  <a:pt x="7743" y="3257"/>
                </a:cubicBezTo>
                <a:lnTo>
                  <a:pt x="3861" y="3257"/>
                </a:lnTo>
                <a:cubicBezTo>
                  <a:pt x="3903" y="2139"/>
                  <a:pt x="3997" y="1053"/>
                  <a:pt x="4143" y="0"/>
                </a:cubicBezTo>
                <a:lnTo>
                  <a:pt x="3224" y="0"/>
                </a:lnTo>
                <a:cubicBezTo>
                  <a:pt x="3089" y="1053"/>
                  <a:pt x="2995" y="2139"/>
                  <a:pt x="2953" y="3257"/>
                </a:cubicBezTo>
                <a:lnTo>
                  <a:pt x="929" y="3257"/>
                </a:lnTo>
                <a:cubicBezTo>
                  <a:pt x="991" y="2139"/>
                  <a:pt x="1127" y="1053"/>
                  <a:pt x="1325" y="0"/>
                </a:cubicBezTo>
                <a:lnTo>
                  <a:pt x="397" y="0"/>
                </a:lnTo>
                <a:cubicBezTo>
                  <a:pt x="136" y="1448"/>
                  <a:pt x="0" y="2994"/>
                  <a:pt x="0" y="4573"/>
                </a:cubicBezTo>
                <a:cubicBezTo>
                  <a:pt x="0" y="9262"/>
                  <a:pt x="1221" y="13523"/>
                  <a:pt x="3162" y="16615"/>
                </a:cubicBezTo>
                <a:cubicBezTo>
                  <a:pt x="5113" y="19708"/>
                  <a:pt x="7805" y="21600"/>
                  <a:pt x="10800" y="21600"/>
                </a:cubicBezTo>
                <a:cubicBezTo>
                  <a:pt x="13774" y="21600"/>
                  <a:pt x="16477" y="19692"/>
                  <a:pt x="18438" y="16615"/>
                </a:cubicBezTo>
                <a:cubicBezTo>
                  <a:pt x="18939" y="15826"/>
                  <a:pt x="19398" y="14954"/>
                  <a:pt x="19784" y="14016"/>
                </a:cubicBezTo>
                <a:lnTo>
                  <a:pt x="20056" y="13342"/>
                </a:lnTo>
                <a:cubicBezTo>
                  <a:pt x="21037" y="10775"/>
                  <a:pt x="21600" y="7781"/>
                  <a:pt x="21600" y="4590"/>
                </a:cubicBezTo>
                <a:cubicBezTo>
                  <a:pt x="21600" y="3011"/>
                  <a:pt x="21464" y="1464"/>
                  <a:pt x="21203" y="16"/>
                </a:cubicBezTo>
                <a:lnTo>
                  <a:pt x="20275" y="16"/>
                </a:lnTo>
                <a:cubicBezTo>
                  <a:pt x="20483" y="1036"/>
                  <a:pt x="20619" y="2139"/>
                  <a:pt x="20671" y="3274"/>
                </a:cubicBezTo>
                <a:close/>
                <a:moveTo>
                  <a:pt x="13899" y="4656"/>
                </a:moveTo>
                <a:lnTo>
                  <a:pt x="17791" y="4656"/>
                </a:lnTo>
                <a:cubicBezTo>
                  <a:pt x="17791" y="7551"/>
                  <a:pt x="17426" y="10265"/>
                  <a:pt x="16800" y="12601"/>
                </a:cubicBezTo>
                <a:lnTo>
                  <a:pt x="13565" y="12601"/>
                </a:lnTo>
                <a:cubicBezTo>
                  <a:pt x="13784" y="10232"/>
                  <a:pt x="13899" y="7535"/>
                  <a:pt x="13899" y="4656"/>
                </a:cubicBezTo>
                <a:close/>
                <a:moveTo>
                  <a:pt x="13012" y="4656"/>
                </a:moveTo>
                <a:cubicBezTo>
                  <a:pt x="13012" y="7551"/>
                  <a:pt x="12877" y="10265"/>
                  <a:pt x="12668" y="12601"/>
                </a:cubicBezTo>
                <a:lnTo>
                  <a:pt x="8943" y="12601"/>
                </a:lnTo>
                <a:cubicBezTo>
                  <a:pt x="8723" y="10265"/>
                  <a:pt x="8609" y="7551"/>
                  <a:pt x="8609" y="4656"/>
                </a:cubicBezTo>
                <a:lnTo>
                  <a:pt x="13012" y="4656"/>
                </a:lnTo>
                <a:close/>
                <a:moveTo>
                  <a:pt x="7711" y="4656"/>
                </a:moveTo>
                <a:cubicBezTo>
                  <a:pt x="7711" y="7535"/>
                  <a:pt x="7826" y="10249"/>
                  <a:pt x="8045" y="12601"/>
                </a:cubicBezTo>
                <a:lnTo>
                  <a:pt x="4810" y="12601"/>
                </a:lnTo>
                <a:cubicBezTo>
                  <a:pt x="4184" y="10265"/>
                  <a:pt x="3819" y="7551"/>
                  <a:pt x="3819" y="4656"/>
                </a:cubicBezTo>
                <a:lnTo>
                  <a:pt x="7711" y="4656"/>
                </a:lnTo>
                <a:close/>
                <a:moveTo>
                  <a:pt x="897" y="4656"/>
                </a:moveTo>
                <a:lnTo>
                  <a:pt x="2922" y="4656"/>
                </a:lnTo>
                <a:cubicBezTo>
                  <a:pt x="2932" y="7535"/>
                  <a:pt x="3266" y="10232"/>
                  <a:pt x="3850" y="12601"/>
                </a:cubicBezTo>
                <a:lnTo>
                  <a:pt x="2306" y="12601"/>
                </a:lnTo>
                <a:cubicBezTo>
                  <a:pt x="1430" y="10265"/>
                  <a:pt x="918" y="7567"/>
                  <a:pt x="897" y="4656"/>
                </a:cubicBezTo>
                <a:close/>
                <a:moveTo>
                  <a:pt x="3788" y="15612"/>
                </a:moveTo>
                <a:cubicBezTo>
                  <a:pt x="3475" y="15102"/>
                  <a:pt x="3183" y="14575"/>
                  <a:pt x="2901" y="14016"/>
                </a:cubicBezTo>
                <a:lnTo>
                  <a:pt x="4226" y="14016"/>
                </a:lnTo>
                <a:cubicBezTo>
                  <a:pt x="4497" y="14921"/>
                  <a:pt x="4821" y="15743"/>
                  <a:pt x="5165" y="16517"/>
                </a:cubicBezTo>
                <a:cubicBezTo>
                  <a:pt x="5478" y="17208"/>
                  <a:pt x="5823" y="17833"/>
                  <a:pt x="6177" y="18409"/>
                </a:cubicBezTo>
                <a:cubicBezTo>
                  <a:pt x="5311" y="17652"/>
                  <a:pt x="4497" y="16714"/>
                  <a:pt x="3788" y="15612"/>
                </a:cubicBezTo>
                <a:close/>
                <a:moveTo>
                  <a:pt x="5896" y="15711"/>
                </a:moveTo>
                <a:cubicBezTo>
                  <a:pt x="5656" y="15184"/>
                  <a:pt x="5426" y="14625"/>
                  <a:pt x="5228" y="14016"/>
                </a:cubicBezTo>
                <a:lnTo>
                  <a:pt x="8181" y="14016"/>
                </a:lnTo>
                <a:cubicBezTo>
                  <a:pt x="8275" y="14839"/>
                  <a:pt x="8369" y="15595"/>
                  <a:pt x="8494" y="16303"/>
                </a:cubicBezTo>
                <a:cubicBezTo>
                  <a:pt x="8734" y="17750"/>
                  <a:pt x="9037" y="18951"/>
                  <a:pt x="9370" y="19856"/>
                </a:cubicBezTo>
                <a:cubicBezTo>
                  <a:pt x="8035" y="19248"/>
                  <a:pt x="6835" y="17750"/>
                  <a:pt x="5896" y="15711"/>
                </a:cubicBezTo>
                <a:close/>
                <a:moveTo>
                  <a:pt x="10790" y="20169"/>
                </a:moveTo>
                <a:cubicBezTo>
                  <a:pt x="10289" y="20169"/>
                  <a:pt x="9777" y="18557"/>
                  <a:pt x="9339" y="15924"/>
                </a:cubicBezTo>
                <a:cubicBezTo>
                  <a:pt x="9245" y="15349"/>
                  <a:pt x="9162" y="14674"/>
                  <a:pt x="9078" y="14000"/>
                </a:cubicBezTo>
                <a:lnTo>
                  <a:pt x="12511" y="14000"/>
                </a:lnTo>
                <a:cubicBezTo>
                  <a:pt x="12438" y="14691"/>
                  <a:pt x="12344" y="15332"/>
                  <a:pt x="12240" y="15924"/>
                </a:cubicBezTo>
                <a:cubicBezTo>
                  <a:pt x="11812" y="18540"/>
                  <a:pt x="11301" y="20169"/>
                  <a:pt x="10790" y="20169"/>
                </a:cubicBezTo>
                <a:close/>
                <a:moveTo>
                  <a:pt x="12240" y="19840"/>
                </a:moveTo>
                <a:cubicBezTo>
                  <a:pt x="12584" y="18951"/>
                  <a:pt x="12877" y="17734"/>
                  <a:pt x="13117" y="16286"/>
                </a:cubicBezTo>
                <a:cubicBezTo>
                  <a:pt x="13221" y="15595"/>
                  <a:pt x="13336" y="14822"/>
                  <a:pt x="13430" y="14000"/>
                </a:cubicBezTo>
                <a:lnTo>
                  <a:pt x="16372" y="14000"/>
                </a:lnTo>
                <a:cubicBezTo>
                  <a:pt x="16174" y="14608"/>
                  <a:pt x="15944" y="15168"/>
                  <a:pt x="15704" y="15678"/>
                </a:cubicBezTo>
                <a:cubicBezTo>
                  <a:pt x="14765" y="17750"/>
                  <a:pt x="13565" y="19215"/>
                  <a:pt x="12240" y="19840"/>
                </a:cubicBezTo>
                <a:close/>
                <a:moveTo>
                  <a:pt x="17823" y="15612"/>
                </a:moveTo>
                <a:cubicBezTo>
                  <a:pt x="17113" y="16731"/>
                  <a:pt x="16310" y="17668"/>
                  <a:pt x="15423" y="18392"/>
                </a:cubicBezTo>
                <a:cubicBezTo>
                  <a:pt x="15777" y="17833"/>
                  <a:pt x="16132" y="17208"/>
                  <a:pt x="16435" y="16500"/>
                </a:cubicBezTo>
                <a:cubicBezTo>
                  <a:pt x="16779" y="15743"/>
                  <a:pt x="17103" y="14905"/>
                  <a:pt x="17374" y="14000"/>
                </a:cubicBezTo>
                <a:lnTo>
                  <a:pt x="18699" y="14000"/>
                </a:lnTo>
                <a:cubicBezTo>
                  <a:pt x="18428" y="14575"/>
                  <a:pt x="18136" y="15118"/>
                  <a:pt x="17823" y="15612"/>
                </a:cubicBezTo>
                <a:close/>
                <a:moveTo>
                  <a:pt x="19304" y="12601"/>
                </a:moveTo>
                <a:lnTo>
                  <a:pt x="17760" y="12601"/>
                </a:lnTo>
                <a:cubicBezTo>
                  <a:pt x="18344" y="10232"/>
                  <a:pt x="18678" y="7518"/>
                  <a:pt x="18689" y="4656"/>
                </a:cubicBezTo>
                <a:lnTo>
                  <a:pt x="20713" y="4656"/>
                </a:lnTo>
                <a:cubicBezTo>
                  <a:pt x="20703" y="7567"/>
                  <a:pt x="20181" y="10265"/>
                  <a:pt x="19304" y="1260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3E4E98-7ADB-4683-AA79-2EAD10C9DB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5914" y="128436"/>
            <a:ext cx="5006086" cy="5915110"/>
          </a:xfrm>
          <a:custGeom>
            <a:avLst/>
            <a:gdLst>
              <a:gd name="connsiteX0" fmla="*/ 806255 w 5006086"/>
              <a:gd name="connsiteY0" fmla="*/ 3109 h 5915110"/>
              <a:gd name="connsiteX1" fmla="*/ 870845 w 5006086"/>
              <a:gd name="connsiteY1" fmla="*/ 3570 h 5915110"/>
              <a:gd name="connsiteX2" fmla="*/ 968748 w 5006086"/>
              <a:gd name="connsiteY2" fmla="*/ 69831 h 5915110"/>
              <a:gd name="connsiteX3" fmla="*/ 2897738 w 5006086"/>
              <a:gd name="connsiteY3" fmla="*/ 479922 h 5915110"/>
              <a:gd name="connsiteX4" fmla="*/ 2914291 w 5006086"/>
              <a:gd name="connsiteY4" fmla="*/ 473519 h 5915110"/>
              <a:gd name="connsiteX5" fmla="*/ 2919494 w 5006086"/>
              <a:gd name="connsiteY5" fmla="*/ 474911 h 5915110"/>
              <a:gd name="connsiteX6" fmla="*/ 2925879 w 5006086"/>
              <a:gd name="connsiteY6" fmla="*/ 471013 h 5915110"/>
              <a:gd name="connsiteX7" fmla="*/ 2930845 w 5006086"/>
              <a:gd name="connsiteY7" fmla="*/ 472405 h 5915110"/>
              <a:gd name="connsiteX8" fmla="*/ 2936048 w 5006086"/>
              <a:gd name="connsiteY8" fmla="*/ 473519 h 5915110"/>
              <a:gd name="connsiteX9" fmla="*/ 2941014 w 5006086"/>
              <a:gd name="connsiteY9" fmla="*/ 474911 h 5915110"/>
              <a:gd name="connsiteX10" fmla="*/ 2946216 w 5006086"/>
              <a:gd name="connsiteY10" fmla="*/ 476024 h 5915110"/>
              <a:gd name="connsiteX11" fmla="*/ 2951183 w 5006086"/>
              <a:gd name="connsiteY11" fmla="*/ 477416 h 5915110"/>
              <a:gd name="connsiteX12" fmla="*/ 2966318 w 5006086"/>
              <a:gd name="connsiteY12" fmla="*/ 476024 h 5915110"/>
              <a:gd name="connsiteX13" fmla="*/ 2976486 w 5006086"/>
              <a:gd name="connsiteY13" fmla="*/ 478808 h 5915110"/>
              <a:gd name="connsiteX14" fmla="*/ 2981689 w 5006086"/>
              <a:gd name="connsiteY14" fmla="*/ 479922 h 5915110"/>
              <a:gd name="connsiteX15" fmla="*/ 2986655 w 5006086"/>
              <a:gd name="connsiteY15" fmla="*/ 481314 h 5915110"/>
              <a:gd name="connsiteX16" fmla="*/ 2991858 w 5006086"/>
              <a:gd name="connsiteY16" fmla="*/ 482428 h 5915110"/>
              <a:gd name="connsiteX17" fmla="*/ 2996824 w 5006086"/>
              <a:gd name="connsiteY17" fmla="*/ 483820 h 5915110"/>
              <a:gd name="connsiteX18" fmla="*/ 3002026 w 5006086"/>
              <a:gd name="connsiteY18" fmla="*/ 484933 h 5915110"/>
              <a:gd name="connsiteX19" fmla="*/ 3006992 w 5006086"/>
              <a:gd name="connsiteY19" fmla="*/ 486325 h 5915110"/>
              <a:gd name="connsiteX20" fmla="*/ 3012195 w 5006086"/>
              <a:gd name="connsiteY20" fmla="*/ 487439 h 5915110"/>
              <a:gd name="connsiteX21" fmla="*/ 3017161 w 5006086"/>
              <a:gd name="connsiteY21" fmla="*/ 488831 h 5915110"/>
              <a:gd name="connsiteX22" fmla="*/ 3027330 w 5006086"/>
              <a:gd name="connsiteY22" fmla="*/ 491337 h 5915110"/>
              <a:gd name="connsiteX23" fmla="*/ 3041282 w 5006086"/>
              <a:gd name="connsiteY23" fmla="*/ 498854 h 5915110"/>
              <a:gd name="connsiteX24" fmla="*/ 3046485 w 5006086"/>
              <a:gd name="connsiteY24" fmla="*/ 500245 h 5915110"/>
              <a:gd name="connsiteX25" fmla="*/ 3051451 w 5006086"/>
              <a:gd name="connsiteY25" fmla="*/ 501638 h 5915110"/>
              <a:gd name="connsiteX26" fmla="*/ 3056654 w 5006086"/>
              <a:gd name="connsiteY26" fmla="*/ 502751 h 5915110"/>
              <a:gd name="connsiteX27" fmla="*/ 3061620 w 5006086"/>
              <a:gd name="connsiteY27" fmla="*/ 504143 h 5915110"/>
              <a:gd name="connsiteX28" fmla="*/ 3066823 w 5006086"/>
              <a:gd name="connsiteY28" fmla="*/ 505257 h 5915110"/>
              <a:gd name="connsiteX29" fmla="*/ 3071789 w 5006086"/>
              <a:gd name="connsiteY29" fmla="*/ 506649 h 5915110"/>
              <a:gd name="connsiteX30" fmla="*/ 3075572 w 5006086"/>
              <a:gd name="connsiteY30" fmla="*/ 513052 h 5915110"/>
              <a:gd name="connsiteX31" fmla="*/ 3080775 w 5006086"/>
              <a:gd name="connsiteY31" fmla="*/ 514166 h 5915110"/>
              <a:gd name="connsiteX32" fmla="*/ 3093545 w 5006086"/>
              <a:gd name="connsiteY32" fmla="*/ 526972 h 5915110"/>
              <a:gd name="connsiteX33" fmla="*/ 4880998 w 5006086"/>
              <a:gd name="connsiteY33" fmla="*/ 1011472 h 5915110"/>
              <a:gd name="connsiteX34" fmla="*/ 5006086 w 5006086"/>
              <a:gd name="connsiteY34" fmla="*/ 945710 h 5915110"/>
              <a:gd name="connsiteX35" fmla="*/ 5006086 w 5006086"/>
              <a:gd name="connsiteY35" fmla="*/ 2297638 h 5915110"/>
              <a:gd name="connsiteX36" fmla="*/ 4750816 w 5006086"/>
              <a:gd name="connsiteY36" fmla="*/ 3498671 h 5915110"/>
              <a:gd name="connsiteX37" fmla="*/ 4635176 w 5006086"/>
              <a:gd name="connsiteY37" fmla="*/ 4043510 h 5915110"/>
              <a:gd name="connsiteX38" fmla="*/ 3614044 w 5006086"/>
              <a:gd name="connsiteY38" fmla="*/ 5528246 h 5915110"/>
              <a:gd name="connsiteX39" fmla="*/ 1866673 w 5006086"/>
              <a:gd name="connsiteY39" fmla="*/ 5863446 h 5915110"/>
              <a:gd name="connsiteX40" fmla="*/ 382035 w 5006086"/>
              <a:gd name="connsiteY40" fmla="*/ 4842534 h 5915110"/>
              <a:gd name="connsiteX41" fmla="*/ 51668 w 5006086"/>
              <a:gd name="connsiteY41" fmla="*/ 3070762 h 5915110"/>
              <a:gd name="connsiteX42" fmla="*/ 167309 w 5006086"/>
              <a:gd name="connsiteY42" fmla="*/ 2525923 h 5915110"/>
              <a:gd name="connsiteX43" fmla="*/ 676692 w 5006086"/>
              <a:gd name="connsiteY43" fmla="*/ 129410 h 5915110"/>
              <a:gd name="connsiteX44" fmla="*/ 806255 w 5006086"/>
              <a:gd name="connsiteY44" fmla="*/ 3109 h 591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006086" h="5915110">
                <a:moveTo>
                  <a:pt x="806255" y="3109"/>
                </a:moveTo>
                <a:cubicBezTo>
                  <a:pt x="827081" y="-1058"/>
                  <a:pt x="848970" y="-1163"/>
                  <a:pt x="870845" y="3570"/>
                </a:cubicBezTo>
                <a:cubicBezTo>
                  <a:pt x="915303" y="12479"/>
                  <a:pt x="951012" y="35309"/>
                  <a:pt x="968748" y="69831"/>
                </a:cubicBezTo>
                <a:cubicBezTo>
                  <a:pt x="1490666" y="770856"/>
                  <a:pt x="2134608" y="916740"/>
                  <a:pt x="2897738" y="479922"/>
                </a:cubicBezTo>
                <a:cubicBezTo>
                  <a:pt x="2904122" y="476024"/>
                  <a:pt x="2909325" y="472405"/>
                  <a:pt x="2914291" y="473519"/>
                </a:cubicBezTo>
                <a:lnTo>
                  <a:pt x="2919494" y="474911"/>
                </a:lnTo>
                <a:lnTo>
                  <a:pt x="2925879" y="471013"/>
                </a:lnTo>
                <a:lnTo>
                  <a:pt x="2930845" y="472405"/>
                </a:lnTo>
                <a:lnTo>
                  <a:pt x="2936048" y="473519"/>
                </a:lnTo>
                <a:lnTo>
                  <a:pt x="2941014" y="474911"/>
                </a:lnTo>
                <a:lnTo>
                  <a:pt x="2946216" y="476024"/>
                </a:lnTo>
                <a:lnTo>
                  <a:pt x="2951183" y="477416"/>
                </a:lnTo>
                <a:cubicBezTo>
                  <a:pt x="2956385" y="478808"/>
                  <a:pt x="2961352" y="474911"/>
                  <a:pt x="2966318" y="476024"/>
                </a:cubicBezTo>
                <a:cubicBezTo>
                  <a:pt x="2971520" y="477416"/>
                  <a:pt x="2971520" y="477416"/>
                  <a:pt x="2976486" y="478808"/>
                </a:cubicBezTo>
                <a:lnTo>
                  <a:pt x="2981689" y="479922"/>
                </a:lnTo>
                <a:lnTo>
                  <a:pt x="2986655" y="481314"/>
                </a:lnTo>
                <a:lnTo>
                  <a:pt x="2991858" y="482428"/>
                </a:lnTo>
                <a:lnTo>
                  <a:pt x="2996824" y="483820"/>
                </a:lnTo>
                <a:lnTo>
                  <a:pt x="3002026" y="484933"/>
                </a:lnTo>
                <a:lnTo>
                  <a:pt x="3006992" y="486325"/>
                </a:lnTo>
                <a:lnTo>
                  <a:pt x="3012195" y="487439"/>
                </a:lnTo>
                <a:lnTo>
                  <a:pt x="3017161" y="488831"/>
                </a:lnTo>
                <a:cubicBezTo>
                  <a:pt x="3022364" y="490223"/>
                  <a:pt x="3022364" y="490223"/>
                  <a:pt x="3027330" y="491337"/>
                </a:cubicBezTo>
                <a:cubicBezTo>
                  <a:pt x="3032533" y="492729"/>
                  <a:pt x="3037499" y="492729"/>
                  <a:pt x="3041282" y="498854"/>
                </a:cubicBezTo>
                <a:lnTo>
                  <a:pt x="3046485" y="500245"/>
                </a:lnTo>
                <a:lnTo>
                  <a:pt x="3051451" y="501638"/>
                </a:lnTo>
                <a:lnTo>
                  <a:pt x="3056654" y="502751"/>
                </a:lnTo>
                <a:lnTo>
                  <a:pt x="3061620" y="504143"/>
                </a:lnTo>
                <a:lnTo>
                  <a:pt x="3066823" y="505257"/>
                </a:lnTo>
                <a:lnTo>
                  <a:pt x="3071789" y="506649"/>
                </a:lnTo>
                <a:cubicBezTo>
                  <a:pt x="3076992" y="507763"/>
                  <a:pt x="3075572" y="513052"/>
                  <a:pt x="3075572" y="513052"/>
                </a:cubicBezTo>
                <a:lnTo>
                  <a:pt x="3080775" y="514166"/>
                </a:lnTo>
                <a:cubicBezTo>
                  <a:pt x="3084559" y="520569"/>
                  <a:pt x="3089525" y="520569"/>
                  <a:pt x="3093545" y="526972"/>
                </a:cubicBezTo>
                <a:cubicBezTo>
                  <a:pt x="3579296" y="1197233"/>
                  <a:pt x="4179985" y="1350704"/>
                  <a:pt x="4880998" y="1011472"/>
                </a:cubicBezTo>
                <a:lnTo>
                  <a:pt x="5006086" y="945710"/>
                </a:lnTo>
                <a:lnTo>
                  <a:pt x="5006086" y="2297638"/>
                </a:lnTo>
                <a:lnTo>
                  <a:pt x="4750816" y="3498671"/>
                </a:lnTo>
                <a:lnTo>
                  <a:pt x="4635176" y="4043510"/>
                </a:lnTo>
                <a:cubicBezTo>
                  <a:pt x="4501800" y="4674934"/>
                  <a:pt x="4120826" y="5199450"/>
                  <a:pt x="3614044" y="5528246"/>
                </a:cubicBezTo>
                <a:cubicBezTo>
                  <a:pt x="3131619" y="5863446"/>
                  <a:pt x="2497845" y="5998194"/>
                  <a:pt x="1866673" y="5863446"/>
                </a:cubicBezTo>
                <a:cubicBezTo>
                  <a:pt x="1235501" y="5730090"/>
                  <a:pt x="710982" y="5349232"/>
                  <a:pt x="382035" y="4842534"/>
                </a:cubicBezTo>
                <a:cubicBezTo>
                  <a:pt x="51668" y="4335836"/>
                  <a:pt x="-82890" y="3701907"/>
                  <a:pt x="51668" y="3070762"/>
                </a:cubicBezTo>
                <a:lnTo>
                  <a:pt x="167309" y="2525923"/>
                </a:lnTo>
                <a:lnTo>
                  <a:pt x="676692" y="129410"/>
                </a:lnTo>
                <a:cubicBezTo>
                  <a:pt x="690881" y="64680"/>
                  <a:pt x="743780" y="15611"/>
                  <a:pt x="806255" y="310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D454A8A8-7141-A64D-A9E7-1279B87265A0}"/>
              </a:ext>
            </a:extLst>
          </p:cNvPr>
          <p:cNvSpPr/>
          <p:nvPr userDrawn="1"/>
        </p:nvSpPr>
        <p:spPr>
          <a:xfrm>
            <a:off x="3979830" y="4508602"/>
            <a:ext cx="2660481" cy="2349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541" extrusionOk="0">
                <a:moveTo>
                  <a:pt x="2147" y="18385"/>
                </a:moveTo>
                <a:cubicBezTo>
                  <a:pt x="2320" y="19515"/>
                  <a:pt x="2635" y="20575"/>
                  <a:pt x="3063" y="21541"/>
                </a:cubicBezTo>
                <a:lnTo>
                  <a:pt x="20265" y="21541"/>
                </a:lnTo>
                <a:cubicBezTo>
                  <a:pt x="21192" y="19468"/>
                  <a:pt x="21548" y="17058"/>
                  <a:pt x="21182" y="14613"/>
                </a:cubicBezTo>
                <a:lnTo>
                  <a:pt x="20785" y="12028"/>
                </a:lnTo>
                <a:lnTo>
                  <a:pt x="19054" y="640"/>
                </a:lnTo>
                <a:cubicBezTo>
                  <a:pt x="18993" y="220"/>
                  <a:pt x="18637" y="-59"/>
                  <a:pt x="18270" y="11"/>
                </a:cubicBezTo>
                <a:cubicBezTo>
                  <a:pt x="18107" y="46"/>
                  <a:pt x="17955" y="139"/>
                  <a:pt x="17853" y="302"/>
                </a:cubicBezTo>
                <a:cubicBezTo>
                  <a:pt x="15593" y="3527"/>
                  <a:pt x="12916" y="4110"/>
                  <a:pt x="9842" y="1897"/>
                </a:cubicBezTo>
                <a:cubicBezTo>
                  <a:pt x="9822" y="1874"/>
                  <a:pt x="9801" y="1886"/>
                  <a:pt x="9771" y="1862"/>
                </a:cubicBezTo>
                <a:lnTo>
                  <a:pt x="9750" y="1862"/>
                </a:lnTo>
                <a:cubicBezTo>
                  <a:pt x="9750" y="1862"/>
                  <a:pt x="9750" y="1839"/>
                  <a:pt x="9730" y="1839"/>
                </a:cubicBezTo>
                <a:lnTo>
                  <a:pt x="9710" y="1839"/>
                </a:lnTo>
                <a:lnTo>
                  <a:pt x="9689" y="1839"/>
                </a:lnTo>
                <a:lnTo>
                  <a:pt x="9669" y="1839"/>
                </a:lnTo>
                <a:lnTo>
                  <a:pt x="9649" y="1839"/>
                </a:lnTo>
                <a:lnTo>
                  <a:pt x="9628" y="1839"/>
                </a:lnTo>
                <a:lnTo>
                  <a:pt x="9608" y="1839"/>
                </a:lnTo>
                <a:cubicBezTo>
                  <a:pt x="9588" y="1816"/>
                  <a:pt x="9567" y="1827"/>
                  <a:pt x="9547" y="1827"/>
                </a:cubicBezTo>
                <a:cubicBezTo>
                  <a:pt x="9527" y="1827"/>
                  <a:pt x="9527" y="1827"/>
                  <a:pt x="9506" y="1839"/>
                </a:cubicBezTo>
                <a:lnTo>
                  <a:pt x="9486" y="1839"/>
                </a:lnTo>
                <a:lnTo>
                  <a:pt x="9465" y="1839"/>
                </a:lnTo>
                <a:lnTo>
                  <a:pt x="9445" y="1839"/>
                </a:lnTo>
                <a:lnTo>
                  <a:pt x="9425" y="1839"/>
                </a:lnTo>
                <a:lnTo>
                  <a:pt x="9404" y="1839"/>
                </a:lnTo>
                <a:lnTo>
                  <a:pt x="9384" y="1839"/>
                </a:lnTo>
                <a:lnTo>
                  <a:pt x="9364" y="1839"/>
                </a:lnTo>
                <a:lnTo>
                  <a:pt x="9343" y="1839"/>
                </a:lnTo>
                <a:cubicBezTo>
                  <a:pt x="9323" y="1839"/>
                  <a:pt x="9323" y="1839"/>
                  <a:pt x="9303" y="1851"/>
                </a:cubicBezTo>
                <a:cubicBezTo>
                  <a:pt x="9282" y="1851"/>
                  <a:pt x="9262" y="1886"/>
                  <a:pt x="9241" y="1886"/>
                </a:cubicBezTo>
                <a:lnTo>
                  <a:pt x="9221" y="1886"/>
                </a:lnTo>
                <a:lnTo>
                  <a:pt x="9201" y="1886"/>
                </a:lnTo>
                <a:lnTo>
                  <a:pt x="9180" y="1886"/>
                </a:lnTo>
                <a:lnTo>
                  <a:pt x="9160" y="1886"/>
                </a:lnTo>
                <a:lnTo>
                  <a:pt x="9140" y="1886"/>
                </a:lnTo>
                <a:lnTo>
                  <a:pt x="9119" y="1909"/>
                </a:lnTo>
                <a:lnTo>
                  <a:pt x="9099" y="1909"/>
                </a:lnTo>
                <a:cubicBezTo>
                  <a:pt x="9079" y="1909"/>
                  <a:pt x="9058" y="1944"/>
                  <a:pt x="9048" y="1967"/>
                </a:cubicBezTo>
                <a:cubicBezTo>
                  <a:pt x="6799" y="5216"/>
                  <a:pt x="4101" y="5705"/>
                  <a:pt x="1037" y="3562"/>
                </a:cubicBezTo>
                <a:cubicBezTo>
                  <a:pt x="915" y="3446"/>
                  <a:pt x="742" y="3411"/>
                  <a:pt x="559" y="3446"/>
                </a:cubicBezTo>
                <a:cubicBezTo>
                  <a:pt x="192" y="3516"/>
                  <a:pt x="-52" y="3923"/>
                  <a:pt x="9" y="4342"/>
                </a:cubicBezTo>
                <a:lnTo>
                  <a:pt x="1740" y="15731"/>
                </a:lnTo>
                <a:lnTo>
                  <a:pt x="2147" y="1838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07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21100" y="4077900"/>
            <a:ext cx="3478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261980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605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867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8227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963167" y="1930400"/>
            <a:ext cx="4785600" cy="4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6443200" y="1930400"/>
            <a:ext cx="4785600" cy="4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965200" y="1270000"/>
            <a:ext cx="10265600" cy="5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9317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BB955B0C-62B1-EB4D-8601-7DACF7CBA47D}"/>
              </a:ext>
            </a:extLst>
          </p:cNvPr>
          <p:cNvSpPr/>
          <p:nvPr userDrawn="1"/>
        </p:nvSpPr>
        <p:spPr>
          <a:xfrm>
            <a:off x="9182099" y="4508602"/>
            <a:ext cx="2660459" cy="2349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4" h="21541" extrusionOk="0">
                <a:moveTo>
                  <a:pt x="19176" y="18385"/>
                </a:moveTo>
                <a:cubicBezTo>
                  <a:pt x="19003" y="19515"/>
                  <a:pt x="18688" y="20575"/>
                  <a:pt x="18260" y="21541"/>
                </a:cubicBezTo>
                <a:lnTo>
                  <a:pt x="1058" y="21541"/>
                </a:lnTo>
                <a:cubicBezTo>
                  <a:pt x="131" y="19468"/>
                  <a:pt x="-225" y="17058"/>
                  <a:pt x="141" y="14613"/>
                </a:cubicBezTo>
                <a:lnTo>
                  <a:pt x="538" y="12028"/>
                </a:lnTo>
                <a:lnTo>
                  <a:pt x="2269" y="640"/>
                </a:lnTo>
                <a:cubicBezTo>
                  <a:pt x="2330" y="220"/>
                  <a:pt x="2686" y="-59"/>
                  <a:pt x="3053" y="11"/>
                </a:cubicBezTo>
                <a:cubicBezTo>
                  <a:pt x="3216" y="46"/>
                  <a:pt x="3368" y="139"/>
                  <a:pt x="3470" y="302"/>
                </a:cubicBezTo>
                <a:cubicBezTo>
                  <a:pt x="5730" y="3527"/>
                  <a:pt x="8407" y="4110"/>
                  <a:pt x="11481" y="1897"/>
                </a:cubicBezTo>
                <a:cubicBezTo>
                  <a:pt x="11501" y="1874"/>
                  <a:pt x="11522" y="1886"/>
                  <a:pt x="11552" y="1862"/>
                </a:cubicBezTo>
                <a:lnTo>
                  <a:pt x="11573" y="1862"/>
                </a:lnTo>
                <a:cubicBezTo>
                  <a:pt x="11573" y="1862"/>
                  <a:pt x="11573" y="1839"/>
                  <a:pt x="11593" y="1839"/>
                </a:cubicBezTo>
                <a:lnTo>
                  <a:pt x="11613" y="1839"/>
                </a:lnTo>
                <a:lnTo>
                  <a:pt x="11634" y="1839"/>
                </a:lnTo>
                <a:lnTo>
                  <a:pt x="11654" y="1839"/>
                </a:lnTo>
                <a:lnTo>
                  <a:pt x="11674" y="1839"/>
                </a:lnTo>
                <a:lnTo>
                  <a:pt x="11695" y="1839"/>
                </a:lnTo>
                <a:lnTo>
                  <a:pt x="11715" y="1839"/>
                </a:lnTo>
                <a:cubicBezTo>
                  <a:pt x="11735" y="1816"/>
                  <a:pt x="11756" y="1827"/>
                  <a:pt x="11776" y="1827"/>
                </a:cubicBezTo>
                <a:cubicBezTo>
                  <a:pt x="11797" y="1827"/>
                  <a:pt x="11797" y="1827"/>
                  <a:pt x="11817" y="1839"/>
                </a:cubicBezTo>
                <a:lnTo>
                  <a:pt x="11837" y="1839"/>
                </a:lnTo>
                <a:lnTo>
                  <a:pt x="11858" y="1839"/>
                </a:lnTo>
                <a:lnTo>
                  <a:pt x="11878" y="1839"/>
                </a:lnTo>
                <a:lnTo>
                  <a:pt x="11898" y="1839"/>
                </a:lnTo>
                <a:lnTo>
                  <a:pt x="11919" y="1839"/>
                </a:lnTo>
                <a:lnTo>
                  <a:pt x="11939" y="1839"/>
                </a:lnTo>
                <a:lnTo>
                  <a:pt x="11959" y="1839"/>
                </a:lnTo>
                <a:lnTo>
                  <a:pt x="11980" y="1839"/>
                </a:lnTo>
                <a:cubicBezTo>
                  <a:pt x="12000" y="1839"/>
                  <a:pt x="12000" y="1839"/>
                  <a:pt x="12020" y="1851"/>
                </a:cubicBezTo>
                <a:cubicBezTo>
                  <a:pt x="12041" y="1851"/>
                  <a:pt x="12061" y="1886"/>
                  <a:pt x="12081" y="1886"/>
                </a:cubicBezTo>
                <a:lnTo>
                  <a:pt x="12102" y="1886"/>
                </a:lnTo>
                <a:lnTo>
                  <a:pt x="12122" y="1886"/>
                </a:lnTo>
                <a:lnTo>
                  <a:pt x="12143" y="1886"/>
                </a:lnTo>
                <a:lnTo>
                  <a:pt x="12163" y="1886"/>
                </a:lnTo>
                <a:lnTo>
                  <a:pt x="12183" y="1886"/>
                </a:lnTo>
                <a:lnTo>
                  <a:pt x="12204" y="1909"/>
                </a:lnTo>
                <a:lnTo>
                  <a:pt x="12224" y="1909"/>
                </a:lnTo>
                <a:cubicBezTo>
                  <a:pt x="12244" y="1909"/>
                  <a:pt x="12265" y="1944"/>
                  <a:pt x="12275" y="1967"/>
                </a:cubicBezTo>
                <a:cubicBezTo>
                  <a:pt x="14524" y="5216"/>
                  <a:pt x="17222" y="5705"/>
                  <a:pt x="20286" y="3562"/>
                </a:cubicBezTo>
                <a:cubicBezTo>
                  <a:pt x="20408" y="3446"/>
                  <a:pt x="20581" y="3411"/>
                  <a:pt x="20764" y="3446"/>
                </a:cubicBezTo>
                <a:cubicBezTo>
                  <a:pt x="21131" y="3516"/>
                  <a:pt x="21375" y="3923"/>
                  <a:pt x="21314" y="4342"/>
                </a:cubicBezTo>
                <a:lnTo>
                  <a:pt x="19583" y="15731"/>
                </a:lnTo>
                <a:lnTo>
                  <a:pt x="19176" y="18385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18A37B1A-7736-D34F-A45A-6E2B05E12E5A}"/>
              </a:ext>
            </a:extLst>
          </p:cNvPr>
          <p:cNvSpPr/>
          <p:nvPr userDrawn="1"/>
        </p:nvSpPr>
        <p:spPr>
          <a:xfrm>
            <a:off x="0" y="114403"/>
            <a:ext cx="1840217" cy="2167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8" h="21250" extrusionOk="0">
                <a:moveTo>
                  <a:pt x="103" y="3261"/>
                </a:moveTo>
                <a:cubicBezTo>
                  <a:pt x="117" y="3261"/>
                  <a:pt x="117" y="3261"/>
                  <a:pt x="103" y="3261"/>
                </a:cubicBezTo>
                <a:cubicBezTo>
                  <a:pt x="3343" y="4817"/>
                  <a:pt x="6086" y="4356"/>
                  <a:pt x="8285" y="1792"/>
                </a:cubicBezTo>
                <a:cubicBezTo>
                  <a:pt x="8300" y="1767"/>
                  <a:pt x="8329" y="1767"/>
                  <a:pt x="8344" y="1742"/>
                </a:cubicBezTo>
                <a:lnTo>
                  <a:pt x="8359" y="1742"/>
                </a:lnTo>
                <a:cubicBezTo>
                  <a:pt x="8359" y="1742"/>
                  <a:pt x="8359" y="1729"/>
                  <a:pt x="8373" y="1717"/>
                </a:cubicBezTo>
                <a:lnTo>
                  <a:pt x="8388" y="1717"/>
                </a:lnTo>
                <a:lnTo>
                  <a:pt x="8403" y="1717"/>
                </a:lnTo>
                <a:lnTo>
                  <a:pt x="8417" y="1717"/>
                </a:lnTo>
                <a:lnTo>
                  <a:pt x="8432" y="1717"/>
                </a:lnTo>
                <a:lnTo>
                  <a:pt x="8446" y="1717"/>
                </a:lnTo>
                <a:lnTo>
                  <a:pt x="8461" y="1717"/>
                </a:lnTo>
                <a:cubicBezTo>
                  <a:pt x="8476" y="1692"/>
                  <a:pt x="8505" y="1692"/>
                  <a:pt x="8520" y="1692"/>
                </a:cubicBezTo>
                <a:cubicBezTo>
                  <a:pt x="8534" y="1692"/>
                  <a:pt x="8534" y="1692"/>
                  <a:pt x="8564" y="1680"/>
                </a:cubicBezTo>
                <a:lnTo>
                  <a:pt x="8578" y="1680"/>
                </a:lnTo>
                <a:lnTo>
                  <a:pt x="8593" y="1680"/>
                </a:lnTo>
                <a:lnTo>
                  <a:pt x="8608" y="1680"/>
                </a:lnTo>
                <a:lnTo>
                  <a:pt x="8622" y="1680"/>
                </a:lnTo>
                <a:lnTo>
                  <a:pt x="8637" y="1680"/>
                </a:lnTo>
                <a:lnTo>
                  <a:pt x="8652" y="1680"/>
                </a:lnTo>
                <a:lnTo>
                  <a:pt x="8666" y="1680"/>
                </a:lnTo>
                <a:lnTo>
                  <a:pt x="8681" y="1680"/>
                </a:lnTo>
                <a:cubicBezTo>
                  <a:pt x="8696" y="1680"/>
                  <a:pt x="8696" y="1680"/>
                  <a:pt x="8725" y="1667"/>
                </a:cubicBezTo>
                <a:cubicBezTo>
                  <a:pt x="8740" y="1667"/>
                  <a:pt x="8769" y="1680"/>
                  <a:pt x="8798" y="1680"/>
                </a:cubicBezTo>
                <a:lnTo>
                  <a:pt x="8813" y="1680"/>
                </a:lnTo>
                <a:lnTo>
                  <a:pt x="8828" y="1680"/>
                </a:lnTo>
                <a:lnTo>
                  <a:pt x="8842" y="1680"/>
                </a:lnTo>
                <a:lnTo>
                  <a:pt x="8857" y="1680"/>
                </a:lnTo>
                <a:lnTo>
                  <a:pt x="8872" y="1680"/>
                </a:lnTo>
                <a:lnTo>
                  <a:pt x="8901" y="1692"/>
                </a:lnTo>
                <a:lnTo>
                  <a:pt x="8916" y="1692"/>
                </a:lnTo>
                <a:cubicBezTo>
                  <a:pt x="8930" y="1692"/>
                  <a:pt x="8960" y="1704"/>
                  <a:pt x="8989" y="1717"/>
                </a:cubicBezTo>
                <a:cubicBezTo>
                  <a:pt x="12215" y="3285"/>
                  <a:pt x="14943" y="2763"/>
                  <a:pt x="17157" y="248"/>
                </a:cubicBezTo>
                <a:cubicBezTo>
                  <a:pt x="17230" y="123"/>
                  <a:pt x="17391" y="36"/>
                  <a:pt x="17567" y="11"/>
                </a:cubicBezTo>
                <a:cubicBezTo>
                  <a:pt x="17934" y="-51"/>
                  <a:pt x="18315" y="148"/>
                  <a:pt x="18389" y="459"/>
                </a:cubicBezTo>
                <a:lnTo>
                  <a:pt x="20544" y="9075"/>
                </a:lnTo>
                <a:lnTo>
                  <a:pt x="21028" y="11029"/>
                </a:lnTo>
                <a:cubicBezTo>
                  <a:pt x="21600" y="13295"/>
                  <a:pt x="21028" y="15573"/>
                  <a:pt x="19635" y="17391"/>
                </a:cubicBezTo>
                <a:cubicBezTo>
                  <a:pt x="18242" y="19208"/>
                  <a:pt x="16028" y="20578"/>
                  <a:pt x="13344" y="21063"/>
                </a:cubicBezTo>
                <a:cubicBezTo>
                  <a:pt x="10675" y="21549"/>
                  <a:pt x="7992" y="21063"/>
                  <a:pt x="5954" y="19856"/>
                </a:cubicBezTo>
                <a:cubicBezTo>
                  <a:pt x="3813" y="18673"/>
                  <a:pt x="2200" y="16793"/>
                  <a:pt x="1628" y="14515"/>
                </a:cubicBezTo>
                <a:lnTo>
                  <a:pt x="1144" y="12560"/>
                </a:lnTo>
                <a:lnTo>
                  <a:pt x="0" y="8016"/>
                </a:lnTo>
                <a:lnTo>
                  <a:pt x="0" y="326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60" y="365125"/>
            <a:ext cx="927934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59" y="1825625"/>
            <a:ext cx="6974008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0217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5739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4180" y="6356350"/>
            <a:ext cx="1584278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5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99826CA1-D712-E74E-B7DB-866183CDE91E}"/>
              </a:ext>
            </a:extLst>
          </p:cNvPr>
          <p:cNvSpPr/>
          <p:nvPr userDrawn="1"/>
        </p:nvSpPr>
        <p:spPr>
          <a:xfrm>
            <a:off x="0" y="0"/>
            <a:ext cx="2390137" cy="3145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3" y="5555"/>
                </a:moveTo>
                <a:lnTo>
                  <a:pt x="16263" y="5555"/>
                </a:lnTo>
                <a:cubicBezTo>
                  <a:pt x="16125" y="3567"/>
                  <a:pt x="15609" y="1700"/>
                  <a:pt x="14794" y="0"/>
                </a:cubicBezTo>
                <a:lnTo>
                  <a:pt x="13061" y="0"/>
                </a:lnTo>
                <a:cubicBezTo>
                  <a:pt x="13933" y="1657"/>
                  <a:pt x="14484" y="3540"/>
                  <a:pt x="14633" y="5555"/>
                </a:cubicBezTo>
                <a:lnTo>
                  <a:pt x="7598" y="5555"/>
                </a:lnTo>
                <a:cubicBezTo>
                  <a:pt x="7540" y="3567"/>
                  <a:pt x="7357" y="1683"/>
                  <a:pt x="7058" y="0"/>
                </a:cubicBezTo>
                <a:lnTo>
                  <a:pt x="5406" y="0"/>
                </a:lnTo>
                <a:cubicBezTo>
                  <a:pt x="5704" y="1674"/>
                  <a:pt x="5911" y="3549"/>
                  <a:pt x="5968" y="5555"/>
                </a:cubicBezTo>
                <a:lnTo>
                  <a:pt x="11" y="5555"/>
                </a:lnTo>
                <a:lnTo>
                  <a:pt x="11" y="6776"/>
                </a:lnTo>
                <a:lnTo>
                  <a:pt x="5991" y="6776"/>
                </a:lnTo>
                <a:cubicBezTo>
                  <a:pt x="5991" y="9313"/>
                  <a:pt x="5750" y="11694"/>
                  <a:pt x="5360" y="13734"/>
                </a:cubicBezTo>
                <a:lnTo>
                  <a:pt x="11" y="13734"/>
                </a:lnTo>
                <a:lnTo>
                  <a:pt x="11" y="14955"/>
                </a:lnTo>
                <a:lnTo>
                  <a:pt x="5073" y="14955"/>
                </a:lnTo>
                <a:cubicBezTo>
                  <a:pt x="4947" y="15566"/>
                  <a:pt x="4774" y="16124"/>
                  <a:pt x="4568" y="16638"/>
                </a:cubicBezTo>
                <a:cubicBezTo>
                  <a:pt x="3787" y="18932"/>
                  <a:pt x="2858" y="20353"/>
                  <a:pt x="1940" y="20353"/>
                </a:cubicBezTo>
                <a:cubicBezTo>
                  <a:pt x="1285" y="20353"/>
                  <a:pt x="620" y="19612"/>
                  <a:pt x="0" y="18347"/>
                </a:cubicBezTo>
                <a:lnTo>
                  <a:pt x="0" y="21530"/>
                </a:lnTo>
                <a:cubicBezTo>
                  <a:pt x="643" y="21583"/>
                  <a:pt x="1297" y="21600"/>
                  <a:pt x="1963" y="21600"/>
                </a:cubicBezTo>
                <a:cubicBezTo>
                  <a:pt x="7368" y="21600"/>
                  <a:pt x="12281" y="19934"/>
                  <a:pt x="15838" y="17231"/>
                </a:cubicBezTo>
                <a:cubicBezTo>
                  <a:pt x="16745" y="16542"/>
                  <a:pt x="17572" y="15784"/>
                  <a:pt x="18295" y="14955"/>
                </a:cubicBezTo>
                <a:lnTo>
                  <a:pt x="18800" y="14362"/>
                </a:lnTo>
                <a:cubicBezTo>
                  <a:pt x="20579" y="12121"/>
                  <a:pt x="21600" y="9496"/>
                  <a:pt x="21600" y="6688"/>
                </a:cubicBezTo>
                <a:cubicBezTo>
                  <a:pt x="21600" y="4282"/>
                  <a:pt x="20854" y="2014"/>
                  <a:pt x="19511" y="0"/>
                </a:cubicBezTo>
                <a:lnTo>
                  <a:pt x="17686" y="0"/>
                </a:lnTo>
                <a:cubicBezTo>
                  <a:pt x="18926" y="1657"/>
                  <a:pt x="19706" y="3540"/>
                  <a:pt x="19913" y="5555"/>
                </a:cubicBezTo>
                <a:close/>
                <a:moveTo>
                  <a:pt x="7609" y="6776"/>
                </a:moveTo>
                <a:lnTo>
                  <a:pt x="14691" y="6776"/>
                </a:lnTo>
                <a:cubicBezTo>
                  <a:pt x="14691" y="9313"/>
                  <a:pt x="14014" y="11694"/>
                  <a:pt x="12889" y="13734"/>
                </a:cubicBezTo>
                <a:lnTo>
                  <a:pt x="7001" y="13734"/>
                </a:lnTo>
                <a:cubicBezTo>
                  <a:pt x="7391" y="11659"/>
                  <a:pt x="7609" y="9296"/>
                  <a:pt x="7609" y="6776"/>
                </a:cubicBezTo>
                <a:close/>
                <a:moveTo>
                  <a:pt x="4591" y="20074"/>
                </a:moveTo>
                <a:cubicBezTo>
                  <a:pt x="5222" y="19298"/>
                  <a:pt x="5739" y="18225"/>
                  <a:pt x="6175" y="16952"/>
                </a:cubicBezTo>
                <a:cubicBezTo>
                  <a:pt x="6370" y="16342"/>
                  <a:pt x="6565" y="15662"/>
                  <a:pt x="6737" y="14955"/>
                </a:cubicBezTo>
                <a:lnTo>
                  <a:pt x="12097" y="14955"/>
                </a:lnTo>
                <a:cubicBezTo>
                  <a:pt x="11730" y="15487"/>
                  <a:pt x="11316" y="15975"/>
                  <a:pt x="10880" y="16420"/>
                </a:cubicBezTo>
                <a:cubicBezTo>
                  <a:pt x="9170" y="18243"/>
                  <a:pt x="7001" y="19525"/>
                  <a:pt x="4591" y="20074"/>
                </a:cubicBezTo>
                <a:close/>
                <a:moveTo>
                  <a:pt x="14725" y="16359"/>
                </a:moveTo>
                <a:cubicBezTo>
                  <a:pt x="13440" y="17336"/>
                  <a:pt x="11971" y="18155"/>
                  <a:pt x="10364" y="18801"/>
                </a:cubicBezTo>
                <a:cubicBezTo>
                  <a:pt x="11018" y="18304"/>
                  <a:pt x="11649" y="17763"/>
                  <a:pt x="12212" y="17153"/>
                </a:cubicBezTo>
                <a:cubicBezTo>
                  <a:pt x="12843" y="16490"/>
                  <a:pt x="13428" y="15749"/>
                  <a:pt x="13922" y="14955"/>
                </a:cubicBezTo>
                <a:lnTo>
                  <a:pt x="16332" y="14955"/>
                </a:lnTo>
                <a:cubicBezTo>
                  <a:pt x="15838" y="15452"/>
                  <a:pt x="15288" y="15932"/>
                  <a:pt x="14725" y="16359"/>
                </a:cubicBezTo>
                <a:close/>
                <a:moveTo>
                  <a:pt x="17422" y="13734"/>
                </a:moveTo>
                <a:lnTo>
                  <a:pt x="14622" y="13734"/>
                </a:lnTo>
                <a:cubicBezTo>
                  <a:pt x="15689" y="11659"/>
                  <a:pt x="16298" y="9278"/>
                  <a:pt x="16321" y="6776"/>
                </a:cubicBezTo>
                <a:lnTo>
                  <a:pt x="19993" y="6776"/>
                </a:lnTo>
                <a:cubicBezTo>
                  <a:pt x="19959" y="9313"/>
                  <a:pt x="19029" y="11694"/>
                  <a:pt x="17422" y="1373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E033FE7E-CFCE-0B4B-B560-4F8A2DFA5CDB}"/>
              </a:ext>
            </a:extLst>
          </p:cNvPr>
          <p:cNvSpPr/>
          <p:nvPr userDrawn="1"/>
        </p:nvSpPr>
        <p:spPr>
          <a:xfrm>
            <a:off x="1206500" y="508000"/>
            <a:ext cx="9342119" cy="107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4" y="0"/>
                </a:moveTo>
                <a:lnTo>
                  <a:pt x="21016" y="0"/>
                </a:lnTo>
                <a:cubicBezTo>
                  <a:pt x="21336" y="0"/>
                  <a:pt x="21600" y="2287"/>
                  <a:pt x="21600" y="5057"/>
                </a:cubicBezTo>
                <a:lnTo>
                  <a:pt x="21600" y="16543"/>
                </a:lnTo>
                <a:cubicBezTo>
                  <a:pt x="21600" y="19313"/>
                  <a:pt x="21336" y="21600"/>
                  <a:pt x="21016" y="21600"/>
                </a:cubicBezTo>
                <a:lnTo>
                  <a:pt x="584" y="21600"/>
                </a:lnTo>
                <a:cubicBezTo>
                  <a:pt x="264" y="21600"/>
                  <a:pt x="0" y="19313"/>
                  <a:pt x="0" y="16543"/>
                </a:cubicBezTo>
                <a:lnTo>
                  <a:pt x="0" y="5057"/>
                </a:lnTo>
                <a:cubicBezTo>
                  <a:pt x="3" y="2262"/>
                  <a:pt x="264" y="0"/>
                  <a:pt x="584" y="0"/>
                </a:cubicBezTo>
                <a:lnTo>
                  <a:pt x="58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FE30D0E-B71F-4946-9941-FE0F3EE4CA01}"/>
              </a:ext>
            </a:extLst>
          </p:cNvPr>
          <p:cNvSpPr/>
          <p:nvPr userDrawn="1"/>
        </p:nvSpPr>
        <p:spPr>
          <a:xfrm>
            <a:off x="10121900" y="1117601"/>
            <a:ext cx="1383032" cy="1228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9315"/>
                </a:moveTo>
                <a:lnTo>
                  <a:pt x="21600" y="15502"/>
                </a:lnTo>
                <a:lnTo>
                  <a:pt x="19180" y="19121"/>
                </a:lnTo>
                <a:lnTo>
                  <a:pt x="11901" y="12911"/>
                </a:lnTo>
                <a:lnTo>
                  <a:pt x="8132" y="21600"/>
                </a:lnTo>
                <a:lnTo>
                  <a:pt x="4066" y="10811"/>
                </a:lnTo>
                <a:lnTo>
                  <a:pt x="0" y="0"/>
                </a:lnTo>
                <a:lnTo>
                  <a:pt x="10354" y="1407"/>
                </a:lnTo>
                <a:lnTo>
                  <a:pt x="20707" y="28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310" y="365125"/>
            <a:ext cx="8557147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137" y="1825625"/>
            <a:ext cx="7731764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7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7B8A101F-C86E-8A44-A1B4-53FAF5F6970C}"/>
              </a:ext>
            </a:extLst>
          </p:cNvPr>
          <p:cNvSpPr/>
          <p:nvPr userDrawn="1"/>
        </p:nvSpPr>
        <p:spPr>
          <a:xfrm>
            <a:off x="4493274" y="1609724"/>
            <a:ext cx="4343411" cy="434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600" extrusionOk="0">
                <a:moveTo>
                  <a:pt x="2311" y="15903"/>
                </a:moveTo>
                <a:lnTo>
                  <a:pt x="3851" y="15903"/>
                </a:lnTo>
                <a:cubicBezTo>
                  <a:pt x="3264" y="14400"/>
                  <a:pt x="2930" y="12688"/>
                  <a:pt x="2917" y="10863"/>
                </a:cubicBezTo>
                <a:lnTo>
                  <a:pt x="897" y="10863"/>
                </a:lnTo>
                <a:cubicBezTo>
                  <a:pt x="909" y="12701"/>
                  <a:pt x="1427" y="14419"/>
                  <a:pt x="2311" y="15903"/>
                </a:cubicBezTo>
                <a:lnTo>
                  <a:pt x="2311" y="15903"/>
                </a:lnTo>
                <a:close/>
                <a:moveTo>
                  <a:pt x="922" y="9960"/>
                </a:moveTo>
                <a:lnTo>
                  <a:pt x="2930" y="9960"/>
                </a:lnTo>
                <a:cubicBezTo>
                  <a:pt x="3024" y="8349"/>
                  <a:pt x="3372" y="6840"/>
                  <a:pt x="3908" y="5501"/>
                </a:cubicBezTo>
                <a:lnTo>
                  <a:pt x="2418" y="5501"/>
                </a:lnTo>
                <a:cubicBezTo>
                  <a:pt x="1591" y="6821"/>
                  <a:pt x="1067" y="8337"/>
                  <a:pt x="922" y="9960"/>
                </a:cubicBezTo>
                <a:lnTo>
                  <a:pt x="922" y="9960"/>
                </a:lnTo>
                <a:close/>
                <a:moveTo>
                  <a:pt x="3062" y="4623"/>
                </a:moveTo>
                <a:lnTo>
                  <a:pt x="4331" y="4623"/>
                </a:lnTo>
                <a:cubicBezTo>
                  <a:pt x="4584" y="4124"/>
                  <a:pt x="4868" y="3657"/>
                  <a:pt x="5177" y="3215"/>
                </a:cubicBezTo>
                <a:cubicBezTo>
                  <a:pt x="5487" y="2773"/>
                  <a:pt x="5834" y="2381"/>
                  <a:pt x="6194" y="2021"/>
                </a:cubicBezTo>
                <a:cubicBezTo>
                  <a:pt x="5310" y="2488"/>
                  <a:pt x="4496" y="3082"/>
                  <a:pt x="3795" y="3789"/>
                </a:cubicBezTo>
                <a:cubicBezTo>
                  <a:pt x="3536" y="4048"/>
                  <a:pt x="3290" y="4333"/>
                  <a:pt x="3062" y="4623"/>
                </a:cubicBezTo>
                <a:lnTo>
                  <a:pt x="3062" y="4623"/>
                </a:lnTo>
                <a:close/>
                <a:moveTo>
                  <a:pt x="15412" y="2027"/>
                </a:moveTo>
                <a:cubicBezTo>
                  <a:pt x="15772" y="2387"/>
                  <a:pt x="16119" y="2779"/>
                  <a:pt x="16429" y="3221"/>
                </a:cubicBezTo>
                <a:cubicBezTo>
                  <a:pt x="16738" y="3651"/>
                  <a:pt x="17029" y="4118"/>
                  <a:pt x="17275" y="4629"/>
                </a:cubicBezTo>
                <a:lnTo>
                  <a:pt x="18544" y="4629"/>
                </a:lnTo>
                <a:cubicBezTo>
                  <a:pt x="18317" y="4345"/>
                  <a:pt x="18064" y="4055"/>
                  <a:pt x="17805" y="3802"/>
                </a:cubicBezTo>
                <a:cubicBezTo>
                  <a:pt x="17104" y="3095"/>
                  <a:pt x="16296" y="2495"/>
                  <a:pt x="15412" y="2027"/>
                </a:cubicBezTo>
                <a:lnTo>
                  <a:pt x="15412" y="2027"/>
                </a:lnTo>
                <a:close/>
                <a:moveTo>
                  <a:pt x="19188" y="5520"/>
                </a:moveTo>
                <a:lnTo>
                  <a:pt x="17685" y="5520"/>
                </a:lnTo>
                <a:cubicBezTo>
                  <a:pt x="18235" y="6859"/>
                  <a:pt x="18582" y="8362"/>
                  <a:pt x="18664" y="9979"/>
                </a:cubicBezTo>
                <a:lnTo>
                  <a:pt x="20672" y="9979"/>
                </a:lnTo>
                <a:cubicBezTo>
                  <a:pt x="20533" y="8337"/>
                  <a:pt x="20009" y="6821"/>
                  <a:pt x="19188" y="5520"/>
                </a:cubicBezTo>
                <a:lnTo>
                  <a:pt x="19188" y="5520"/>
                </a:lnTo>
                <a:close/>
                <a:moveTo>
                  <a:pt x="20703" y="10857"/>
                </a:moveTo>
                <a:lnTo>
                  <a:pt x="18683" y="10857"/>
                </a:lnTo>
                <a:cubicBezTo>
                  <a:pt x="18670" y="12676"/>
                  <a:pt x="18336" y="14394"/>
                  <a:pt x="17748" y="15897"/>
                </a:cubicBezTo>
                <a:lnTo>
                  <a:pt x="19289" y="15897"/>
                </a:lnTo>
                <a:cubicBezTo>
                  <a:pt x="20179" y="14419"/>
                  <a:pt x="20691" y="12701"/>
                  <a:pt x="20703" y="10857"/>
                </a:cubicBezTo>
                <a:lnTo>
                  <a:pt x="20703" y="10857"/>
                </a:lnTo>
                <a:close/>
                <a:moveTo>
                  <a:pt x="20059" y="16358"/>
                </a:moveTo>
                <a:lnTo>
                  <a:pt x="19782" y="16787"/>
                </a:lnTo>
                <a:cubicBezTo>
                  <a:pt x="19390" y="17387"/>
                  <a:pt x="18936" y="17937"/>
                  <a:pt x="18430" y="18436"/>
                </a:cubicBezTo>
                <a:cubicBezTo>
                  <a:pt x="16473" y="20394"/>
                  <a:pt x="13771" y="21600"/>
                  <a:pt x="10797" y="21600"/>
                </a:cubicBezTo>
                <a:cubicBezTo>
                  <a:pt x="7810" y="21600"/>
                  <a:pt x="5114" y="20394"/>
                  <a:pt x="3163" y="18436"/>
                </a:cubicBezTo>
                <a:cubicBezTo>
                  <a:pt x="1219" y="16478"/>
                  <a:pt x="0" y="13775"/>
                  <a:pt x="0" y="10800"/>
                </a:cubicBezTo>
                <a:cubicBezTo>
                  <a:pt x="0" y="7813"/>
                  <a:pt x="1206" y="5116"/>
                  <a:pt x="3163" y="3164"/>
                </a:cubicBezTo>
                <a:cubicBezTo>
                  <a:pt x="5121" y="1206"/>
                  <a:pt x="7823" y="0"/>
                  <a:pt x="10797" y="0"/>
                </a:cubicBezTo>
                <a:cubicBezTo>
                  <a:pt x="13783" y="0"/>
                  <a:pt x="16479" y="1206"/>
                  <a:pt x="18430" y="3164"/>
                </a:cubicBezTo>
                <a:cubicBezTo>
                  <a:pt x="20388" y="5122"/>
                  <a:pt x="21594" y="7825"/>
                  <a:pt x="21594" y="10800"/>
                </a:cubicBezTo>
                <a:cubicBezTo>
                  <a:pt x="21600" y="12827"/>
                  <a:pt x="21038" y="14728"/>
                  <a:pt x="20059" y="16358"/>
                </a:cubicBezTo>
                <a:lnTo>
                  <a:pt x="20059" y="16358"/>
                </a:lnTo>
                <a:close/>
                <a:moveTo>
                  <a:pt x="18696" y="16787"/>
                </a:moveTo>
                <a:lnTo>
                  <a:pt x="17370" y="16787"/>
                </a:lnTo>
                <a:cubicBezTo>
                  <a:pt x="17092" y="17362"/>
                  <a:pt x="16770" y="17899"/>
                  <a:pt x="16429" y="18379"/>
                </a:cubicBezTo>
                <a:cubicBezTo>
                  <a:pt x="16120" y="18821"/>
                  <a:pt x="15772" y="19213"/>
                  <a:pt x="15412" y="19573"/>
                </a:cubicBezTo>
                <a:cubicBezTo>
                  <a:pt x="16296" y="19105"/>
                  <a:pt x="17111" y="18512"/>
                  <a:pt x="17812" y="17804"/>
                </a:cubicBezTo>
                <a:cubicBezTo>
                  <a:pt x="18121" y="17488"/>
                  <a:pt x="18418" y="17141"/>
                  <a:pt x="18696" y="16787"/>
                </a:cubicBezTo>
                <a:lnTo>
                  <a:pt x="18696" y="16787"/>
                </a:lnTo>
                <a:close/>
                <a:moveTo>
                  <a:pt x="6188" y="19566"/>
                </a:moveTo>
                <a:cubicBezTo>
                  <a:pt x="5828" y="19206"/>
                  <a:pt x="5480" y="18815"/>
                  <a:pt x="5171" y="18373"/>
                </a:cubicBezTo>
                <a:cubicBezTo>
                  <a:pt x="4824" y="17880"/>
                  <a:pt x="4502" y="17356"/>
                  <a:pt x="4230" y="16781"/>
                </a:cubicBezTo>
                <a:lnTo>
                  <a:pt x="2904" y="16781"/>
                </a:lnTo>
                <a:cubicBezTo>
                  <a:pt x="3182" y="17141"/>
                  <a:pt x="3479" y="17476"/>
                  <a:pt x="3788" y="17798"/>
                </a:cubicBezTo>
                <a:cubicBezTo>
                  <a:pt x="4496" y="18505"/>
                  <a:pt x="5304" y="19105"/>
                  <a:pt x="6188" y="19566"/>
                </a:cubicBezTo>
                <a:lnTo>
                  <a:pt x="6188" y="19566"/>
                </a:lnTo>
                <a:close/>
                <a:moveTo>
                  <a:pt x="4805" y="15903"/>
                </a:moveTo>
                <a:lnTo>
                  <a:pt x="8044" y="15903"/>
                </a:lnTo>
                <a:cubicBezTo>
                  <a:pt x="7829" y="14413"/>
                  <a:pt x="7709" y="12688"/>
                  <a:pt x="7709" y="10863"/>
                </a:cubicBezTo>
                <a:lnTo>
                  <a:pt x="3814" y="10863"/>
                </a:lnTo>
                <a:cubicBezTo>
                  <a:pt x="3814" y="12701"/>
                  <a:pt x="4186" y="14419"/>
                  <a:pt x="4805" y="15903"/>
                </a:cubicBezTo>
                <a:lnTo>
                  <a:pt x="4805" y="15903"/>
                </a:lnTo>
                <a:close/>
                <a:moveTo>
                  <a:pt x="3839" y="9960"/>
                </a:moveTo>
                <a:lnTo>
                  <a:pt x="7722" y="9960"/>
                </a:lnTo>
                <a:cubicBezTo>
                  <a:pt x="7760" y="8349"/>
                  <a:pt x="7880" y="6840"/>
                  <a:pt x="8082" y="5501"/>
                </a:cubicBezTo>
                <a:lnTo>
                  <a:pt x="4906" y="5501"/>
                </a:lnTo>
                <a:cubicBezTo>
                  <a:pt x="4300" y="6821"/>
                  <a:pt x="3934" y="8337"/>
                  <a:pt x="3839" y="9960"/>
                </a:cubicBezTo>
                <a:lnTo>
                  <a:pt x="3839" y="9960"/>
                </a:lnTo>
                <a:close/>
                <a:moveTo>
                  <a:pt x="5342" y="4623"/>
                </a:moveTo>
                <a:lnTo>
                  <a:pt x="8221" y="4623"/>
                </a:lnTo>
                <a:cubicBezTo>
                  <a:pt x="8303" y="4181"/>
                  <a:pt x="8398" y="3752"/>
                  <a:pt x="8499" y="3366"/>
                </a:cubicBezTo>
                <a:cubicBezTo>
                  <a:pt x="8738" y="2444"/>
                  <a:pt x="9023" y="1667"/>
                  <a:pt x="9370" y="1105"/>
                </a:cubicBezTo>
                <a:cubicBezTo>
                  <a:pt x="8044" y="1497"/>
                  <a:pt x="6851" y="2432"/>
                  <a:pt x="5904" y="3745"/>
                </a:cubicBezTo>
                <a:cubicBezTo>
                  <a:pt x="5701" y="4011"/>
                  <a:pt x="5512" y="4314"/>
                  <a:pt x="5342" y="4623"/>
                </a:cubicBezTo>
                <a:lnTo>
                  <a:pt x="5342" y="4623"/>
                </a:lnTo>
                <a:close/>
                <a:moveTo>
                  <a:pt x="12236" y="1112"/>
                </a:moveTo>
                <a:cubicBezTo>
                  <a:pt x="12571" y="1686"/>
                  <a:pt x="12868" y="2451"/>
                  <a:pt x="13108" y="3373"/>
                </a:cubicBezTo>
                <a:cubicBezTo>
                  <a:pt x="13202" y="3758"/>
                  <a:pt x="13297" y="4187"/>
                  <a:pt x="13386" y="4629"/>
                </a:cubicBezTo>
                <a:lnTo>
                  <a:pt x="16265" y="4629"/>
                </a:lnTo>
                <a:cubicBezTo>
                  <a:pt x="16088" y="4320"/>
                  <a:pt x="15905" y="4023"/>
                  <a:pt x="15703" y="3745"/>
                </a:cubicBezTo>
                <a:cubicBezTo>
                  <a:pt x="14768" y="2438"/>
                  <a:pt x="13569" y="1503"/>
                  <a:pt x="12236" y="1112"/>
                </a:cubicBezTo>
                <a:lnTo>
                  <a:pt x="12236" y="1112"/>
                </a:lnTo>
                <a:close/>
                <a:moveTo>
                  <a:pt x="16713" y="5520"/>
                </a:moveTo>
                <a:lnTo>
                  <a:pt x="13537" y="5520"/>
                </a:lnTo>
                <a:cubicBezTo>
                  <a:pt x="13739" y="6846"/>
                  <a:pt x="13859" y="8362"/>
                  <a:pt x="13897" y="9979"/>
                </a:cubicBezTo>
                <a:lnTo>
                  <a:pt x="17767" y="9979"/>
                </a:lnTo>
                <a:cubicBezTo>
                  <a:pt x="17666" y="8337"/>
                  <a:pt x="17300" y="6821"/>
                  <a:pt x="16713" y="5520"/>
                </a:cubicBezTo>
                <a:lnTo>
                  <a:pt x="16713" y="5520"/>
                </a:lnTo>
                <a:close/>
                <a:moveTo>
                  <a:pt x="17786" y="10857"/>
                </a:moveTo>
                <a:lnTo>
                  <a:pt x="13891" y="10857"/>
                </a:lnTo>
                <a:cubicBezTo>
                  <a:pt x="13891" y="12682"/>
                  <a:pt x="13771" y="14394"/>
                  <a:pt x="13556" y="15897"/>
                </a:cubicBezTo>
                <a:lnTo>
                  <a:pt x="16795" y="15897"/>
                </a:lnTo>
                <a:cubicBezTo>
                  <a:pt x="17420" y="14419"/>
                  <a:pt x="17786" y="12701"/>
                  <a:pt x="17786" y="10857"/>
                </a:cubicBezTo>
                <a:lnTo>
                  <a:pt x="17786" y="10857"/>
                </a:lnTo>
                <a:close/>
                <a:moveTo>
                  <a:pt x="16366" y="16787"/>
                </a:moveTo>
                <a:lnTo>
                  <a:pt x="13417" y="16787"/>
                </a:lnTo>
                <a:cubicBezTo>
                  <a:pt x="13322" y="17299"/>
                  <a:pt x="13215" y="17792"/>
                  <a:pt x="13108" y="18234"/>
                </a:cubicBezTo>
                <a:cubicBezTo>
                  <a:pt x="12868" y="19156"/>
                  <a:pt x="12584" y="19933"/>
                  <a:pt x="12236" y="20495"/>
                </a:cubicBezTo>
                <a:cubicBezTo>
                  <a:pt x="13562" y="20103"/>
                  <a:pt x="14756" y="19168"/>
                  <a:pt x="15703" y="17855"/>
                </a:cubicBezTo>
                <a:cubicBezTo>
                  <a:pt x="15936" y="17526"/>
                  <a:pt x="16164" y="17166"/>
                  <a:pt x="16366" y="16787"/>
                </a:cubicBezTo>
                <a:lnTo>
                  <a:pt x="16366" y="16787"/>
                </a:lnTo>
                <a:close/>
                <a:moveTo>
                  <a:pt x="9357" y="20501"/>
                </a:moveTo>
                <a:cubicBezTo>
                  <a:pt x="9023" y="19926"/>
                  <a:pt x="8726" y="19162"/>
                  <a:pt x="8486" y="18240"/>
                </a:cubicBezTo>
                <a:cubicBezTo>
                  <a:pt x="8366" y="17798"/>
                  <a:pt x="8271" y="17318"/>
                  <a:pt x="8177" y="16794"/>
                </a:cubicBezTo>
                <a:lnTo>
                  <a:pt x="5228" y="16794"/>
                </a:lnTo>
                <a:cubicBezTo>
                  <a:pt x="5430" y="17179"/>
                  <a:pt x="5657" y="17533"/>
                  <a:pt x="5897" y="17867"/>
                </a:cubicBezTo>
                <a:cubicBezTo>
                  <a:pt x="6838" y="19162"/>
                  <a:pt x="8031" y="20103"/>
                  <a:pt x="9357" y="20501"/>
                </a:cubicBezTo>
                <a:lnTo>
                  <a:pt x="9357" y="20501"/>
                </a:lnTo>
                <a:close/>
                <a:moveTo>
                  <a:pt x="8934" y="15903"/>
                </a:moveTo>
                <a:lnTo>
                  <a:pt x="12659" y="15903"/>
                </a:lnTo>
                <a:cubicBezTo>
                  <a:pt x="12874" y="14419"/>
                  <a:pt x="13007" y="12701"/>
                  <a:pt x="13007" y="10863"/>
                </a:cubicBezTo>
                <a:lnTo>
                  <a:pt x="8600" y="10863"/>
                </a:lnTo>
                <a:cubicBezTo>
                  <a:pt x="8606" y="12701"/>
                  <a:pt x="8720" y="14419"/>
                  <a:pt x="8934" y="15903"/>
                </a:cubicBezTo>
                <a:lnTo>
                  <a:pt x="8934" y="15903"/>
                </a:lnTo>
                <a:close/>
                <a:moveTo>
                  <a:pt x="12508" y="16787"/>
                </a:moveTo>
                <a:lnTo>
                  <a:pt x="9079" y="16787"/>
                </a:lnTo>
                <a:cubicBezTo>
                  <a:pt x="9162" y="17217"/>
                  <a:pt x="9244" y="17634"/>
                  <a:pt x="9345" y="18006"/>
                </a:cubicBezTo>
                <a:cubicBezTo>
                  <a:pt x="9774" y="19667"/>
                  <a:pt x="10285" y="20697"/>
                  <a:pt x="10791" y="20697"/>
                </a:cubicBezTo>
                <a:cubicBezTo>
                  <a:pt x="11296" y="20697"/>
                  <a:pt x="11807" y="19667"/>
                  <a:pt x="12236" y="18006"/>
                </a:cubicBezTo>
                <a:cubicBezTo>
                  <a:pt x="12344" y="17634"/>
                  <a:pt x="12438" y="17229"/>
                  <a:pt x="12508" y="16787"/>
                </a:cubicBezTo>
                <a:lnTo>
                  <a:pt x="12508" y="16787"/>
                </a:lnTo>
                <a:close/>
                <a:moveTo>
                  <a:pt x="12243" y="3594"/>
                </a:moveTo>
                <a:cubicBezTo>
                  <a:pt x="11813" y="1920"/>
                  <a:pt x="11302" y="891"/>
                  <a:pt x="10797" y="891"/>
                </a:cubicBezTo>
                <a:cubicBezTo>
                  <a:pt x="10292" y="891"/>
                  <a:pt x="9780" y="1920"/>
                  <a:pt x="9351" y="3594"/>
                </a:cubicBezTo>
                <a:cubicBezTo>
                  <a:pt x="9269" y="3916"/>
                  <a:pt x="9193" y="4263"/>
                  <a:pt x="9124" y="4623"/>
                </a:cubicBezTo>
                <a:lnTo>
                  <a:pt x="12483" y="4623"/>
                </a:lnTo>
                <a:cubicBezTo>
                  <a:pt x="12401" y="4251"/>
                  <a:pt x="12331" y="3916"/>
                  <a:pt x="12243" y="3594"/>
                </a:cubicBezTo>
                <a:lnTo>
                  <a:pt x="12243" y="3594"/>
                </a:lnTo>
                <a:close/>
                <a:moveTo>
                  <a:pt x="8972" y="5520"/>
                </a:moveTo>
                <a:cubicBezTo>
                  <a:pt x="8770" y="6834"/>
                  <a:pt x="8637" y="8349"/>
                  <a:pt x="8600" y="9979"/>
                </a:cubicBezTo>
                <a:lnTo>
                  <a:pt x="12994" y="9979"/>
                </a:lnTo>
                <a:cubicBezTo>
                  <a:pt x="12956" y="8356"/>
                  <a:pt x="12830" y="6834"/>
                  <a:pt x="12622" y="5520"/>
                </a:cubicBezTo>
                <a:lnTo>
                  <a:pt x="8972" y="5520"/>
                </a:lnTo>
                <a:close/>
              </a:path>
            </a:pathLst>
          </a:custGeom>
          <a:solidFill>
            <a:srgbClr val="E6E7E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276"/>
            <a:ext cx="3661424" cy="3886200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366142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88B47B-12F6-D64E-A455-8810B85184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5418" y="136479"/>
            <a:ext cx="5336583" cy="6290269"/>
          </a:xfrm>
          <a:custGeom>
            <a:avLst/>
            <a:gdLst>
              <a:gd name="connsiteX0" fmla="*/ 857329 w 5336583"/>
              <a:gd name="connsiteY0" fmla="*/ 3247 h 6290269"/>
              <a:gd name="connsiteX1" fmla="*/ 925931 w 5336583"/>
              <a:gd name="connsiteY1" fmla="*/ 3895 h 6290269"/>
              <a:gd name="connsiteX2" fmla="*/ 1029895 w 5336583"/>
              <a:gd name="connsiteY2" fmla="*/ 74944 h 6290269"/>
              <a:gd name="connsiteX3" fmla="*/ 3082289 w 5336583"/>
              <a:gd name="connsiteY3" fmla="*/ 510419 h 6290269"/>
              <a:gd name="connsiteX4" fmla="*/ 3100119 w 5336583"/>
              <a:gd name="connsiteY4" fmla="*/ 503018 h 6290269"/>
              <a:gd name="connsiteX5" fmla="*/ 3105141 w 5336583"/>
              <a:gd name="connsiteY5" fmla="*/ 504202 h 6290269"/>
              <a:gd name="connsiteX6" fmla="*/ 3111419 w 5336583"/>
              <a:gd name="connsiteY6" fmla="*/ 500353 h 6290269"/>
              <a:gd name="connsiteX7" fmla="*/ 3116692 w 5336583"/>
              <a:gd name="connsiteY7" fmla="*/ 501537 h 6290269"/>
              <a:gd name="connsiteX8" fmla="*/ 3121715 w 5336583"/>
              <a:gd name="connsiteY8" fmla="*/ 503018 h 6290269"/>
              <a:gd name="connsiteX9" fmla="*/ 3126737 w 5336583"/>
              <a:gd name="connsiteY9" fmla="*/ 504202 h 6290269"/>
              <a:gd name="connsiteX10" fmla="*/ 3131759 w 5336583"/>
              <a:gd name="connsiteY10" fmla="*/ 505386 h 6290269"/>
              <a:gd name="connsiteX11" fmla="*/ 3137033 w 5336583"/>
              <a:gd name="connsiteY11" fmla="*/ 506570 h 6290269"/>
              <a:gd name="connsiteX12" fmla="*/ 3153355 w 5336583"/>
              <a:gd name="connsiteY12" fmla="*/ 505386 h 6290269"/>
              <a:gd name="connsiteX13" fmla="*/ 3163651 w 5336583"/>
              <a:gd name="connsiteY13" fmla="*/ 508050 h 6290269"/>
              <a:gd name="connsiteX14" fmla="*/ 3168674 w 5336583"/>
              <a:gd name="connsiteY14" fmla="*/ 509234 h 6290269"/>
              <a:gd name="connsiteX15" fmla="*/ 3173696 w 5336583"/>
              <a:gd name="connsiteY15" fmla="*/ 510419 h 6290269"/>
              <a:gd name="connsiteX16" fmla="*/ 3178719 w 5336583"/>
              <a:gd name="connsiteY16" fmla="*/ 511899 h 6290269"/>
              <a:gd name="connsiteX17" fmla="*/ 3183992 w 5336583"/>
              <a:gd name="connsiteY17" fmla="*/ 513083 h 6290269"/>
              <a:gd name="connsiteX18" fmla="*/ 3189015 w 5336583"/>
              <a:gd name="connsiteY18" fmla="*/ 514267 h 6290269"/>
              <a:gd name="connsiteX19" fmla="*/ 3194037 w 5336583"/>
              <a:gd name="connsiteY19" fmla="*/ 515451 h 6290269"/>
              <a:gd name="connsiteX20" fmla="*/ 3199059 w 5336583"/>
              <a:gd name="connsiteY20" fmla="*/ 516931 h 6290269"/>
              <a:gd name="connsiteX21" fmla="*/ 3204333 w 5336583"/>
              <a:gd name="connsiteY21" fmla="*/ 518116 h 6290269"/>
              <a:gd name="connsiteX22" fmla="*/ 3214377 w 5336583"/>
              <a:gd name="connsiteY22" fmla="*/ 520780 h 6290269"/>
              <a:gd name="connsiteX23" fmla="*/ 3228440 w 5336583"/>
              <a:gd name="connsiteY23" fmla="*/ 529661 h 6290269"/>
              <a:gd name="connsiteX24" fmla="*/ 3233463 w 5336583"/>
              <a:gd name="connsiteY24" fmla="*/ 530845 h 6290269"/>
              <a:gd name="connsiteX25" fmla="*/ 3238485 w 5336583"/>
              <a:gd name="connsiteY25" fmla="*/ 532029 h 6290269"/>
              <a:gd name="connsiteX26" fmla="*/ 3243507 w 5336583"/>
              <a:gd name="connsiteY26" fmla="*/ 533510 h 6290269"/>
              <a:gd name="connsiteX27" fmla="*/ 3248781 w 5336583"/>
              <a:gd name="connsiteY27" fmla="*/ 534694 h 6290269"/>
              <a:gd name="connsiteX28" fmla="*/ 3253803 w 5336583"/>
              <a:gd name="connsiteY28" fmla="*/ 535878 h 6290269"/>
              <a:gd name="connsiteX29" fmla="*/ 3258825 w 5336583"/>
              <a:gd name="connsiteY29" fmla="*/ 537062 h 6290269"/>
              <a:gd name="connsiteX30" fmla="*/ 3262592 w 5336583"/>
              <a:gd name="connsiteY30" fmla="*/ 543575 h 6290269"/>
              <a:gd name="connsiteX31" fmla="*/ 3267615 w 5336583"/>
              <a:gd name="connsiteY31" fmla="*/ 544759 h 6290269"/>
              <a:gd name="connsiteX32" fmla="*/ 3280422 w 5336583"/>
              <a:gd name="connsiteY32" fmla="*/ 558673 h 6290269"/>
              <a:gd name="connsiteX33" fmla="*/ 5332816 w 5336583"/>
              <a:gd name="connsiteY33" fmla="*/ 994444 h 6290269"/>
              <a:gd name="connsiteX34" fmla="*/ 5335327 w 5336583"/>
              <a:gd name="connsiteY34" fmla="*/ 993259 h 6290269"/>
              <a:gd name="connsiteX35" fmla="*/ 5336583 w 5336583"/>
              <a:gd name="connsiteY35" fmla="*/ 993259 h 6290269"/>
              <a:gd name="connsiteX36" fmla="*/ 5336583 w 5336583"/>
              <a:gd name="connsiteY36" fmla="*/ 2376061 h 6290269"/>
              <a:gd name="connsiteX37" fmla="*/ 5050809 w 5336583"/>
              <a:gd name="connsiteY37" fmla="*/ 3722450 h 6290269"/>
              <a:gd name="connsiteX38" fmla="*/ 4927761 w 5336583"/>
              <a:gd name="connsiteY38" fmla="*/ 4301503 h 6290269"/>
              <a:gd name="connsiteX39" fmla="*/ 3841673 w 5336583"/>
              <a:gd name="connsiteY39" fmla="*/ 5879987 h 6290269"/>
              <a:gd name="connsiteX40" fmla="*/ 1983895 w 5336583"/>
              <a:gd name="connsiteY40" fmla="*/ 6235827 h 6290269"/>
              <a:gd name="connsiteX41" fmla="*/ 405111 w 5336583"/>
              <a:gd name="connsiteY41" fmla="*/ 5149953 h 6290269"/>
              <a:gd name="connsiteX42" fmla="*/ 54549 w 5336583"/>
              <a:gd name="connsiteY42" fmla="*/ 3265068 h 6290269"/>
              <a:gd name="connsiteX43" fmla="*/ 177848 w 5336583"/>
              <a:gd name="connsiteY43" fmla="*/ 2686015 h 6290269"/>
              <a:gd name="connsiteX44" fmla="*/ 718758 w 5336583"/>
              <a:gd name="connsiteY44" fmla="*/ 138297 h 6290269"/>
              <a:gd name="connsiteX45" fmla="*/ 857329 w 5336583"/>
              <a:gd name="connsiteY45" fmla="*/ 3247 h 6290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336583" h="6290269">
                <a:moveTo>
                  <a:pt x="857329" y="3247"/>
                </a:moveTo>
                <a:cubicBezTo>
                  <a:pt x="879506" y="-1157"/>
                  <a:pt x="902766" y="-1212"/>
                  <a:pt x="925931" y="3895"/>
                </a:cubicBezTo>
                <a:cubicBezTo>
                  <a:pt x="972891" y="13960"/>
                  <a:pt x="1011061" y="37939"/>
                  <a:pt x="1029895" y="74944"/>
                </a:cubicBezTo>
                <a:cubicBezTo>
                  <a:pt x="1585118" y="819188"/>
                  <a:pt x="2270924" y="975201"/>
                  <a:pt x="3082289" y="510419"/>
                </a:cubicBezTo>
                <a:cubicBezTo>
                  <a:pt x="3088567" y="505386"/>
                  <a:pt x="3095096" y="501537"/>
                  <a:pt x="3100119" y="503018"/>
                </a:cubicBezTo>
                <a:lnTo>
                  <a:pt x="3105141" y="504202"/>
                </a:lnTo>
                <a:lnTo>
                  <a:pt x="3111419" y="500353"/>
                </a:lnTo>
                <a:lnTo>
                  <a:pt x="3116692" y="501537"/>
                </a:lnTo>
                <a:lnTo>
                  <a:pt x="3121715" y="503018"/>
                </a:lnTo>
                <a:lnTo>
                  <a:pt x="3126737" y="504202"/>
                </a:lnTo>
                <a:lnTo>
                  <a:pt x="3131759" y="505386"/>
                </a:lnTo>
                <a:lnTo>
                  <a:pt x="3137033" y="506570"/>
                </a:lnTo>
                <a:cubicBezTo>
                  <a:pt x="3142055" y="508050"/>
                  <a:pt x="3148333" y="504202"/>
                  <a:pt x="3153355" y="505386"/>
                </a:cubicBezTo>
                <a:cubicBezTo>
                  <a:pt x="3158629" y="506570"/>
                  <a:pt x="3158629" y="506570"/>
                  <a:pt x="3163651" y="508050"/>
                </a:cubicBezTo>
                <a:lnTo>
                  <a:pt x="3168674" y="509234"/>
                </a:lnTo>
                <a:lnTo>
                  <a:pt x="3173696" y="510419"/>
                </a:lnTo>
                <a:lnTo>
                  <a:pt x="3178719" y="511899"/>
                </a:lnTo>
                <a:lnTo>
                  <a:pt x="3183992" y="513083"/>
                </a:lnTo>
                <a:lnTo>
                  <a:pt x="3189015" y="514267"/>
                </a:lnTo>
                <a:lnTo>
                  <a:pt x="3194037" y="515451"/>
                </a:lnTo>
                <a:lnTo>
                  <a:pt x="3199059" y="516931"/>
                </a:lnTo>
                <a:lnTo>
                  <a:pt x="3204333" y="518116"/>
                </a:lnTo>
                <a:cubicBezTo>
                  <a:pt x="3209355" y="519300"/>
                  <a:pt x="3209355" y="519300"/>
                  <a:pt x="3214377" y="520780"/>
                </a:cubicBezTo>
                <a:cubicBezTo>
                  <a:pt x="3219400" y="521964"/>
                  <a:pt x="3224673" y="523148"/>
                  <a:pt x="3228440" y="529661"/>
                </a:cubicBezTo>
                <a:lnTo>
                  <a:pt x="3233463" y="530845"/>
                </a:lnTo>
                <a:lnTo>
                  <a:pt x="3238485" y="532029"/>
                </a:lnTo>
                <a:lnTo>
                  <a:pt x="3243507" y="533510"/>
                </a:lnTo>
                <a:lnTo>
                  <a:pt x="3248781" y="534694"/>
                </a:lnTo>
                <a:lnTo>
                  <a:pt x="3253803" y="535878"/>
                </a:lnTo>
                <a:lnTo>
                  <a:pt x="3258825" y="537062"/>
                </a:lnTo>
                <a:cubicBezTo>
                  <a:pt x="3263848" y="538542"/>
                  <a:pt x="3262592" y="543575"/>
                  <a:pt x="3262592" y="543575"/>
                </a:cubicBezTo>
                <a:lnTo>
                  <a:pt x="3267615" y="544759"/>
                </a:lnTo>
                <a:cubicBezTo>
                  <a:pt x="3271633" y="551272"/>
                  <a:pt x="3276655" y="552456"/>
                  <a:pt x="3280422" y="558673"/>
                </a:cubicBezTo>
                <a:cubicBezTo>
                  <a:pt x="3832883" y="1318311"/>
                  <a:pt x="4522455" y="1454193"/>
                  <a:pt x="5332816" y="994444"/>
                </a:cubicBezTo>
                <a:cubicBezTo>
                  <a:pt x="5334072" y="994444"/>
                  <a:pt x="5334072" y="993259"/>
                  <a:pt x="5335327" y="993259"/>
                </a:cubicBezTo>
                <a:lnTo>
                  <a:pt x="5336583" y="993259"/>
                </a:lnTo>
                <a:lnTo>
                  <a:pt x="5336583" y="2376061"/>
                </a:lnTo>
                <a:lnTo>
                  <a:pt x="5050809" y="3722450"/>
                </a:lnTo>
                <a:lnTo>
                  <a:pt x="4927761" y="4301503"/>
                </a:lnTo>
                <a:cubicBezTo>
                  <a:pt x="4785377" y="4973218"/>
                  <a:pt x="4380323" y="5529476"/>
                  <a:pt x="3841673" y="5879987"/>
                </a:cubicBezTo>
                <a:cubicBezTo>
                  <a:pt x="3328637" y="6235827"/>
                  <a:pt x="2655638" y="6377926"/>
                  <a:pt x="1983895" y="6235827"/>
                </a:cubicBezTo>
                <a:cubicBezTo>
                  <a:pt x="1311901" y="6093432"/>
                  <a:pt x="755673" y="5688449"/>
                  <a:pt x="405111" y="5149953"/>
                </a:cubicBezTo>
                <a:cubicBezTo>
                  <a:pt x="54549" y="4609977"/>
                  <a:pt x="-87584" y="3937078"/>
                  <a:pt x="54549" y="3265068"/>
                </a:cubicBezTo>
                <a:lnTo>
                  <a:pt x="177848" y="2686015"/>
                </a:lnTo>
                <a:lnTo>
                  <a:pt x="718758" y="138297"/>
                </a:lnTo>
                <a:cubicBezTo>
                  <a:pt x="734014" y="68801"/>
                  <a:pt x="790798" y="16458"/>
                  <a:pt x="857329" y="324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id="{72F05D31-41F2-AF42-8DEF-B91BA6F0F70A}"/>
              </a:ext>
            </a:extLst>
          </p:cNvPr>
          <p:cNvSpPr/>
          <p:nvPr userDrawn="1"/>
        </p:nvSpPr>
        <p:spPr>
          <a:xfrm>
            <a:off x="2615916" y="3441700"/>
            <a:ext cx="3182628" cy="3182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01" y="15903"/>
                </a:moveTo>
                <a:lnTo>
                  <a:pt x="3844" y="15903"/>
                </a:lnTo>
                <a:cubicBezTo>
                  <a:pt x="3258" y="14394"/>
                  <a:pt x="2922" y="12688"/>
                  <a:pt x="2913" y="10860"/>
                </a:cubicBezTo>
                <a:lnTo>
                  <a:pt x="896" y="10860"/>
                </a:lnTo>
                <a:cubicBezTo>
                  <a:pt x="905" y="12705"/>
                  <a:pt x="1422" y="14420"/>
                  <a:pt x="2301" y="15903"/>
                </a:cubicBezTo>
                <a:lnTo>
                  <a:pt x="2301" y="15903"/>
                </a:lnTo>
                <a:close/>
                <a:moveTo>
                  <a:pt x="922" y="9964"/>
                </a:moveTo>
                <a:lnTo>
                  <a:pt x="2931" y="9964"/>
                </a:lnTo>
                <a:cubicBezTo>
                  <a:pt x="3025" y="8352"/>
                  <a:pt x="3370" y="6844"/>
                  <a:pt x="3913" y="5508"/>
                </a:cubicBezTo>
                <a:lnTo>
                  <a:pt x="2422" y="5508"/>
                </a:lnTo>
                <a:cubicBezTo>
                  <a:pt x="1586" y="6826"/>
                  <a:pt x="1060" y="8343"/>
                  <a:pt x="922" y="9964"/>
                </a:cubicBezTo>
                <a:lnTo>
                  <a:pt x="922" y="9964"/>
                </a:lnTo>
                <a:close/>
                <a:moveTo>
                  <a:pt x="3060" y="4629"/>
                </a:moveTo>
                <a:lnTo>
                  <a:pt x="4327" y="4629"/>
                </a:lnTo>
                <a:cubicBezTo>
                  <a:pt x="4577" y="4129"/>
                  <a:pt x="4861" y="3663"/>
                  <a:pt x="5172" y="3215"/>
                </a:cubicBezTo>
                <a:cubicBezTo>
                  <a:pt x="5482" y="2775"/>
                  <a:pt x="5827" y="2379"/>
                  <a:pt x="6189" y="2017"/>
                </a:cubicBezTo>
                <a:cubicBezTo>
                  <a:pt x="5301" y="2482"/>
                  <a:pt x="4491" y="3077"/>
                  <a:pt x="3784" y="3784"/>
                </a:cubicBezTo>
                <a:cubicBezTo>
                  <a:pt x="3534" y="4051"/>
                  <a:pt x="3284" y="4336"/>
                  <a:pt x="3060" y="4629"/>
                </a:cubicBezTo>
                <a:lnTo>
                  <a:pt x="3060" y="4629"/>
                </a:lnTo>
                <a:close/>
                <a:moveTo>
                  <a:pt x="15411" y="2034"/>
                </a:moveTo>
                <a:cubicBezTo>
                  <a:pt x="15773" y="2396"/>
                  <a:pt x="16118" y="2784"/>
                  <a:pt x="16428" y="3232"/>
                </a:cubicBezTo>
                <a:cubicBezTo>
                  <a:pt x="16739" y="3663"/>
                  <a:pt x="17023" y="4129"/>
                  <a:pt x="17273" y="4646"/>
                </a:cubicBezTo>
                <a:lnTo>
                  <a:pt x="18540" y="4646"/>
                </a:lnTo>
                <a:cubicBezTo>
                  <a:pt x="18316" y="4361"/>
                  <a:pt x="18066" y="4068"/>
                  <a:pt x="17799" y="3818"/>
                </a:cubicBezTo>
                <a:cubicBezTo>
                  <a:pt x="17109" y="3094"/>
                  <a:pt x="16299" y="2500"/>
                  <a:pt x="15411" y="2034"/>
                </a:cubicBezTo>
                <a:lnTo>
                  <a:pt x="15411" y="2034"/>
                </a:lnTo>
                <a:close/>
                <a:moveTo>
                  <a:pt x="19187" y="5525"/>
                </a:moveTo>
                <a:lnTo>
                  <a:pt x="17678" y="5525"/>
                </a:lnTo>
                <a:cubicBezTo>
                  <a:pt x="18230" y="6861"/>
                  <a:pt x="18575" y="8369"/>
                  <a:pt x="18661" y="9981"/>
                </a:cubicBezTo>
                <a:lnTo>
                  <a:pt x="20669" y="9981"/>
                </a:lnTo>
                <a:cubicBezTo>
                  <a:pt x="20540" y="8343"/>
                  <a:pt x="20014" y="6826"/>
                  <a:pt x="19187" y="5525"/>
                </a:cubicBezTo>
                <a:lnTo>
                  <a:pt x="19187" y="5525"/>
                </a:lnTo>
                <a:close/>
                <a:moveTo>
                  <a:pt x="20704" y="10860"/>
                </a:moveTo>
                <a:lnTo>
                  <a:pt x="18687" y="10860"/>
                </a:lnTo>
                <a:cubicBezTo>
                  <a:pt x="18678" y="12679"/>
                  <a:pt x="18342" y="14394"/>
                  <a:pt x="17756" y="15903"/>
                </a:cubicBezTo>
                <a:lnTo>
                  <a:pt x="19299" y="15903"/>
                </a:lnTo>
                <a:cubicBezTo>
                  <a:pt x="20178" y="14420"/>
                  <a:pt x="20695" y="12705"/>
                  <a:pt x="20704" y="10860"/>
                </a:cubicBezTo>
                <a:lnTo>
                  <a:pt x="20704" y="10860"/>
                </a:lnTo>
                <a:close/>
                <a:moveTo>
                  <a:pt x="20066" y="16359"/>
                </a:moveTo>
                <a:lnTo>
                  <a:pt x="19790" y="16790"/>
                </a:lnTo>
                <a:cubicBezTo>
                  <a:pt x="19393" y="17385"/>
                  <a:pt x="18945" y="17937"/>
                  <a:pt x="18437" y="18437"/>
                </a:cubicBezTo>
                <a:cubicBezTo>
                  <a:pt x="16480" y="20393"/>
                  <a:pt x="13774" y="21600"/>
                  <a:pt x="10800" y="21600"/>
                </a:cubicBezTo>
                <a:cubicBezTo>
                  <a:pt x="7809" y="21600"/>
                  <a:pt x="5111" y="20393"/>
                  <a:pt x="3163" y="18437"/>
                </a:cubicBezTo>
                <a:cubicBezTo>
                  <a:pt x="1215" y="16480"/>
                  <a:pt x="0" y="13774"/>
                  <a:pt x="0" y="10800"/>
                </a:cubicBezTo>
                <a:cubicBezTo>
                  <a:pt x="0" y="7809"/>
                  <a:pt x="1207" y="5111"/>
                  <a:pt x="3163" y="3163"/>
                </a:cubicBezTo>
                <a:cubicBezTo>
                  <a:pt x="5120" y="1207"/>
                  <a:pt x="7826" y="0"/>
                  <a:pt x="10800" y="0"/>
                </a:cubicBezTo>
                <a:cubicBezTo>
                  <a:pt x="13791" y="0"/>
                  <a:pt x="16489" y="1207"/>
                  <a:pt x="18437" y="3163"/>
                </a:cubicBezTo>
                <a:cubicBezTo>
                  <a:pt x="20393" y="5120"/>
                  <a:pt x="21600" y="7826"/>
                  <a:pt x="21600" y="10800"/>
                </a:cubicBezTo>
                <a:cubicBezTo>
                  <a:pt x="21600" y="12834"/>
                  <a:pt x="21040" y="14739"/>
                  <a:pt x="20066" y="16359"/>
                </a:cubicBezTo>
                <a:lnTo>
                  <a:pt x="20066" y="16359"/>
                </a:lnTo>
                <a:close/>
                <a:moveTo>
                  <a:pt x="18695" y="16790"/>
                </a:moveTo>
                <a:lnTo>
                  <a:pt x="17368" y="16790"/>
                </a:lnTo>
                <a:cubicBezTo>
                  <a:pt x="17092" y="17368"/>
                  <a:pt x="16773" y="17902"/>
                  <a:pt x="16420" y="18376"/>
                </a:cubicBezTo>
                <a:cubicBezTo>
                  <a:pt x="16109" y="18816"/>
                  <a:pt x="15765" y="19212"/>
                  <a:pt x="15403" y="19574"/>
                </a:cubicBezTo>
                <a:cubicBezTo>
                  <a:pt x="16291" y="19109"/>
                  <a:pt x="17101" y="18514"/>
                  <a:pt x="17808" y="17808"/>
                </a:cubicBezTo>
                <a:cubicBezTo>
                  <a:pt x="18126" y="17497"/>
                  <a:pt x="18428" y="17152"/>
                  <a:pt x="18695" y="16790"/>
                </a:cubicBezTo>
                <a:lnTo>
                  <a:pt x="18695" y="16790"/>
                </a:lnTo>
                <a:close/>
                <a:moveTo>
                  <a:pt x="6189" y="19574"/>
                </a:moveTo>
                <a:cubicBezTo>
                  <a:pt x="5827" y="19212"/>
                  <a:pt x="5482" y="18825"/>
                  <a:pt x="5172" y="18376"/>
                </a:cubicBezTo>
                <a:cubicBezTo>
                  <a:pt x="4827" y="17885"/>
                  <a:pt x="4499" y="17359"/>
                  <a:pt x="4224" y="16790"/>
                </a:cubicBezTo>
                <a:lnTo>
                  <a:pt x="2896" y="16790"/>
                </a:lnTo>
                <a:cubicBezTo>
                  <a:pt x="3172" y="17152"/>
                  <a:pt x="3474" y="17480"/>
                  <a:pt x="3784" y="17808"/>
                </a:cubicBezTo>
                <a:cubicBezTo>
                  <a:pt x="4491" y="18514"/>
                  <a:pt x="5301" y="19109"/>
                  <a:pt x="6189" y="19574"/>
                </a:cubicBezTo>
                <a:lnTo>
                  <a:pt x="6189" y="19574"/>
                </a:lnTo>
                <a:close/>
                <a:moveTo>
                  <a:pt x="4801" y="15903"/>
                </a:moveTo>
                <a:lnTo>
                  <a:pt x="8042" y="15903"/>
                </a:lnTo>
                <a:cubicBezTo>
                  <a:pt x="7826" y="14411"/>
                  <a:pt x="7706" y="12688"/>
                  <a:pt x="7706" y="10860"/>
                </a:cubicBezTo>
                <a:lnTo>
                  <a:pt x="3810" y="10860"/>
                </a:lnTo>
                <a:cubicBezTo>
                  <a:pt x="3810" y="12705"/>
                  <a:pt x="4180" y="14420"/>
                  <a:pt x="4801" y="15903"/>
                </a:cubicBezTo>
                <a:lnTo>
                  <a:pt x="4801" y="15903"/>
                </a:lnTo>
                <a:close/>
                <a:moveTo>
                  <a:pt x="3836" y="9964"/>
                </a:moveTo>
                <a:lnTo>
                  <a:pt x="7723" y="9964"/>
                </a:lnTo>
                <a:cubicBezTo>
                  <a:pt x="7757" y="8352"/>
                  <a:pt x="7878" y="6844"/>
                  <a:pt x="8085" y="5508"/>
                </a:cubicBezTo>
                <a:lnTo>
                  <a:pt x="4904" y="5508"/>
                </a:lnTo>
                <a:cubicBezTo>
                  <a:pt x="4301" y="6826"/>
                  <a:pt x="3930" y="8343"/>
                  <a:pt x="3836" y="9964"/>
                </a:cubicBezTo>
                <a:lnTo>
                  <a:pt x="3836" y="9964"/>
                </a:lnTo>
                <a:close/>
                <a:moveTo>
                  <a:pt x="5344" y="4629"/>
                </a:moveTo>
                <a:lnTo>
                  <a:pt x="8223" y="4629"/>
                </a:lnTo>
                <a:cubicBezTo>
                  <a:pt x="8309" y="4189"/>
                  <a:pt x="8404" y="3758"/>
                  <a:pt x="8499" y="3370"/>
                </a:cubicBezTo>
                <a:cubicBezTo>
                  <a:pt x="8740" y="2448"/>
                  <a:pt x="9024" y="1672"/>
                  <a:pt x="9369" y="1112"/>
                </a:cubicBezTo>
                <a:cubicBezTo>
                  <a:pt x="8042" y="1508"/>
                  <a:pt x="6844" y="2439"/>
                  <a:pt x="5904" y="3749"/>
                </a:cubicBezTo>
                <a:cubicBezTo>
                  <a:pt x="5697" y="4017"/>
                  <a:pt x="5508" y="4318"/>
                  <a:pt x="5344" y="4629"/>
                </a:cubicBezTo>
                <a:lnTo>
                  <a:pt x="5344" y="4629"/>
                </a:lnTo>
                <a:close/>
                <a:moveTo>
                  <a:pt x="12231" y="1112"/>
                </a:moveTo>
                <a:cubicBezTo>
                  <a:pt x="12567" y="1689"/>
                  <a:pt x="12860" y="2448"/>
                  <a:pt x="13101" y="3370"/>
                </a:cubicBezTo>
                <a:cubicBezTo>
                  <a:pt x="13196" y="3749"/>
                  <a:pt x="13291" y="4180"/>
                  <a:pt x="13377" y="4629"/>
                </a:cubicBezTo>
                <a:lnTo>
                  <a:pt x="16256" y="4629"/>
                </a:lnTo>
                <a:cubicBezTo>
                  <a:pt x="16075" y="4318"/>
                  <a:pt x="15894" y="4017"/>
                  <a:pt x="15696" y="3741"/>
                </a:cubicBezTo>
                <a:cubicBezTo>
                  <a:pt x="14765" y="2439"/>
                  <a:pt x="13575" y="1508"/>
                  <a:pt x="12231" y="1112"/>
                </a:cubicBezTo>
                <a:lnTo>
                  <a:pt x="12231" y="1112"/>
                </a:lnTo>
                <a:close/>
                <a:moveTo>
                  <a:pt x="16713" y="5525"/>
                </a:moveTo>
                <a:lnTo>
                  <a:pt x="13541" y="5525"/>
                </a:lnTo>
                <a:cubicBezTo>
                  <a:pt x="13748" y="6852"/>
                  <a:pt x="13860" y="8369"/>
                  <a:pt x="13903" y="9981"/>
                </a:cubicBezTo>
                <a:lnTo>
                  <a:pt x="17773" y="9981"/>
                </a:lnTo>
                <a:cubicBezTo>
                  <a:pt x="17670" y="8343"/>
                  <a:pt x="17299" y="6826"/>
                  <a:pt x="16713" y="5525"/>
                </a:cubicBezTo>
                <a:lnTo>
                  <a:pt x="16713" y="5525"/>
                </a:lnTo>
                <a:close/>
                <a:moveTo>
                  <a:pt x="17790" y="10860"/>
                </a:moveTo>
                <a:lnTo>
                  <a:pt x="13894" y="10860"/>
                </a:lnTo>
                <a:cubicBezTo>
                  <a:pt x="13894" y="12688"/>
                  <a:pt x="13774" y="14394"/>
                  <a:pt x="13558" y="15903"/>
                </a:cubicBezTo>
                <a:lnTo>
                  <a:pt x="16799" y="15903"/>
                </a:lnTo>
                <a:cubicBezTo>
                  <a:pt x="17420" y="14420"/>
                  <a:pt x="17790" y="12705"/>
                  <a:pt x="17790" y="10860"/>
                </a:cubicBezTo>
                <a:lnTo>
                  <a:pt x="17790" y="10860"/>
                </a:lnTo>
                <a:close/>
                <a:moveTo>
                  <a:pt x="16368" y="16790"/>
                </a:moveTo>
                <a:lnTo>
                  <a:pt x="13420" y="16790"/>
                </a:lnTo>
                <a:cubicBezTo>
                  <a:pt x="13325" y="17308"/>
                  <a:pt x="13213" y="17790"/>
                  <a:pt x="13110" y="18238"/>
                </a:cubicBezTo>
                <a:cubicBezTo>
                  <a:pt x="12869" y="19161"/>
                  <a:pt x="12584" y="19936"/>
                  <a:pt x="12239" y="20497"/>
                </a:cubicBezTo>
                <a:cubicBezTo>
                  <a:pt x="13567" y="20100"/>
                  <a:pt x="14765" y="19169"/>
                  <a:pt x="15704" y="17859"/>
                </a:cubicBezTo>
                <a:cubicBezTo>
                  <a:pt x="15937" y="17532"/>
                  <a:pt x="16170" y="17170"/>
                  <a:pt x="16368" y="16790"/>
                </a:cubicBezTo>
                <a:lnTo>
                  <a:pt x="16368" y="16790"/>
                </a:lnTo>
                <a:close/>
                <a:moveTo>
                  <a:pt x="9352" y="20505"/>
                </a:moveTo>
                <a:cubicBezTo>
                  <a:pt x="9016" y="19928"/>
                  <a:pt x="8723" y="19169"/>
                  <a:pt x="8481" y="18247"/>
                </a:cubicBezTo>
                <a:cubicBezTo>
                  <a:pt x="8361" y="17808"/>
                  <a:pt x="8266" y="17325"/>
                  <a:pt x="8171" y="16799"/>
                </a:cubicBezTo>
                <a:lnTo>
                  <a:pt x="5223" y="16799"/>
                </a:lnTo>
                <a:cubicBezTo>
                  <a:pt x="5430" y="17178"/>
                  <a:pt x="5654" y="17540"/>
                  <a:pt x="5896" y="17876"/>
                </a:cubicBezTo>
                <a:cubicBezTo>
                  <a:pt x="6835" y="19169"/>
                  <a:pt x="8025" y="20109"/>
                  <a:pt x="9352" y="20505"/>
                </a:cubicBezTo>
                <a:lnTo>
                  <a:pt x="9352" y="20505"/>
                </a:lnTo>
                <a:close/>
                <a:moveTo>
                  <a:pt x="8938" y="15903"/>
                </a:moveTo>
                <a:lnTo>
                  <a:pt x="12670" y="15903"/>
                </a:lnTo>
                <a:cubicBezTo>
                  <a:pt x="12886" y="14420"/>
                  <a:pt x="13015" y="12696"/>
                  <a:pt x="13015" y="10860"/>
                </a:cubicBezTo>
                <a:lnTo>
                  <a:pt x="8602" y="10860"/>
                </a:lnTo>
                <a:cubicBezTo>
                  <a:pt x="8602" y="12705"/>
                  <a:pt x="8723" y="14420"/>
                  <a:pt x="8938" y="15903"/>
                </a:cubicBezTo>
                <a:lnTo>
                  <a:pt x="8938" y="15903"/>
                </a:lnTo>
                <a:close/>
                <a:moveTo>
                  <a:pt x="12507" y="16790"/>
                </a:moveTo>
                <a:lnTo>
                  <a:pt x="9076" y="16790"/>
                </a:lnTo>
                <a:cubicBezTo>
                  <a:pt x="9162" y="17221"/>
                  <a:pt x="9240" y="17635"/>
                  <a:pt x="9335" y="18006"/>
                </a:cubicBezTo>
                <a:cubicBezTo>
                  <a:pt x="9766" y="19669"/>
                  <a:pt x="10283" y="20695"/>
                  <a:pt x="10783" y="20695"/>
                </a:cubicBezTo>
                <a:cubicBezTo>
                  <a:pt x="11283" y="20695"/>
                  <a:pt x="11800" y="19669"/>
                  <a:pt x="12231" y="18006"/>
                </a:cubicBezTo>
                <a:cubicBezTo>
                  <a:pt x="12343" y="17635"/>
                  <a:pt x="12438" y="17230"/>
                  <a:pt x="12507" y="16790"/>
                </a:cubicBezTo>
                <a:lnTo>
                  <a:pt x="12507" y="16790"/>
                </a:lnTo>
                <a:close/>
                <a:moveTo>
                  <a:pt x="12248" y="3594"/>
                </a:moveTo>
                <a:cubicBezTo>
                  <a:pt x="11817" y="1922"/>
                  <a:pt x="11300" y="896"/>
                  <a:pt x="10800" y="896"/>
                </a:cubicBezTo>
                <a:cubicBezTo>
                  <a:pt x="10300" y="896"/>
                  <a:pt x="9783" y="1922"/>
                  <a:pt x="9352" y="3594"/>
                </a:cubicBezTo>
                <a:cubicBezTo>
                  <a:pt x="9266" y="3913"/>
                  <a:pt x="9197" y="4267"/>
                  <a:pt x="9128" y="4620"/>
                </a:cubicBezTo>
                <a:lnTo>
                  <a:pt x="12489" y="4620"/>
                </a:lnTo>
                <a:cubicBezTo>
                  <a:pt x="12403" y="4258"/>
                  <a:pt x="12334" y="3922"/>
                  <a:pt x="12248" y="3594"/>
                </a:cubicBezTo>
                <a:lnTo>
                  <a:pt x="12248" y="3594"/>
                </a:lnTo>
                <a:close/>
                <a:moveTo>
                  <a:pt x="8973" y="5525"/>
                </a:moveTo>
                <a:cubicBezTo>
                  <a:pt x="8766" y="6835"/>
                  <a:pt x="8637" y="8361"/>
                  <a:pt x="8602" y="9981"/>
                </a:cubicBezTo>
                <a:lnTo>
                  <a:pt x="12998" y="9981"/>
                </a:lnTo>
                <a:cubicBezTo>
                  <a:pt x="12963" y="8352"/>
                  <a:pt x="12834" y="6835"/>
                  <a:pt x="12627" y="5525"/>
                </a:cubicBezTo>
                <a:lnTo>
                  <a:pt x="8973" y="55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597E7912-A17A-BA4A-9673-E2C75443E35A}"/>
              </a:ext>
            </a:extLst>
          </p:cNvPr>
          <p:cNvSpPr/>
          <p:nvPr userDrawn="1"/>
        </p:nvSpPr>
        <p:spPr>
          <a:xfrm>
            <a:off x="710916" y="0"/>
            <a:ext cx="2582597" cy="363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6" h="21374" extrusionOk="0">
                <a:moveTo>
                  <a:pt x="18307" y="3981"/>
                </a:moveTo>
                <a:cubicBezTo>
                  <a:pt x="17874" y="2353"/>
                  <a:pt x="16636" y="963"/>
                  <a:pt x="14944" y="0"/>
                </a:cubicBezTo>
                <a:lnTo>
                  <a:pt x="3515" y="0"/>
                </a:lnTo>
                <a:cubicBezTo>
                  <a:pt x="2772" y="426"/>
                  <a:pt x="2133" y="934"/>
                  <a:pt x="1607" y="1501"/>
                </a:cubicBezTo>
                <a:cubicBezTo>
                  <a:pt x="276" y="2928"/>
                  <a:pt x="-312" y="4690"/>
                  <a:pt x="163" y="6505"/>
                </a:cubicBezTo>
                <a:lnTo>
                  <a:pt x="2669" y="15946"/>
                </a:lnTo>
                <a:cubicBezTo>
                  <a:pt x="3144" y="17739"/>
                  <a:pt x="4608" y="19247"/>
                  <a:pt x="6568" y="20211"/>
                </a:cubicBezTo>
                <a:cubicBezTo>
                  <a:pt x="8538" y="21174"/>
                  <a:pt x="10973" y="21600"/>
                  <a:pt x="13479" y="21256"/>
                </a:cubicBezTo>
                <a:cubicBezTo>
                  <a:pt x="15955" y="20913"/>
                  <a:pt x="18039" y="19852"/>
                  <a:pt x="19369" y="18433"/>
                </a:cubicBezTo>
                <a:cubicBezTo>
                  <a:pt x="20700" y="17007"/>
                  <a:pt x="21288" y="15244"/>
                  <a:pt x="20813" y="13429"/>
                </a:cubicBezTo>
                <a:lnTo>
                  <a:pt x="18307" y="3981"/>
                </a:lnTo>
                <a:close/>
                <a:moveTo>
                  <a:pt x="15996" y="16775"/>
                </a:moveTo>
                <a:cubicBezTo>
                  <a:pt x="15264" y="17552"/>
                  <a:pt x="14088" y="18164"/>
                  <a:pt x="12706" y="18351"/>
                </a:cubicBezTo>
                <a:cubicBezTo>
                  <a:pt x="11334" y="18545"/>
                  <a:pt x="9921" y="18299"/>
                  <a:pt x="8848" y="17768"/>
                </a:cubicBezTo>
                <a:cubicBezTo>
                  <a:pt x="7775" y="17238"/>
                  <a:pt x="6929" y="16387"/>
                  <a:pt x="6671" y="15386"/>
                </a:cubicBezTo>
                <a:lnTo>
                  <a:pt x="4165" y="5945"/>
                </a:lnTo>
                <a:cubicBezTo>
                  <a:pt x="3897" y="4952"/>
                  <a:pt x="4237" y="3929"/>
                  <a:pt x="4969" y="3152"/>
                </a:cubicBezTo>
                <a:cubicBezTo>
                  <a:pt x="5702" y="2375"/>
                  <a:pt x="6878" y="1763"/>
                  <a:pt x="8260" y="1576"/>
                </a:cubicBezTo>
                <a:cubicBezTo>
                  <a:pt x="9632" y="1382"/>
                  <a:pt x="11035" y="1606"/>
                  <a:pt x="12118" y="2159"/>
                </a:cubicBezTo>
                <a:cubicBezTo>
                  <a:pt x="13191" y="2689"/>
                  <a:pt x="14036" y="3540"/>
                  <a:pt x="14294" y="4541"/>
                </a:cubicBezTo>
                <a:lnTo>
                  <a:pt x="16801" y="13982"/>
                </a:lnTo>
                <a:cubicBezTo>
                  <a:pt x="17069" y="14975"/>
                  <a:pt x="16729" y="15991"/>
                  <a:pt x="15996" y="1677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F7A32B3D-3F42-3040-929F-09A43BE70E15}"/>
              </a:ext>
            </a:extLst>
          </p:cNvPr>
          <p:cNvSpPr/>
          <p:nvPr userDrawn="1"/>
        </p:nvSpPr>
        <p:spPr>
          <a:xfrm>
            <a:off x="279115" y="1384299"/>
            <a:ext cx="4079244" cy="393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4" extrusionOk="0">
                <a:moveTo>
                  <a:pt x="0" y="3206"/>
                </a:moveTo>
                <a:lnTo>
                  <a:pt x="16207" y="35"/>
                </a:lnTo>
                <a:cubicBezTo>
                  <a:pt x="17256" y="-170"/>
                  <a:pt x="18291" y="549"/>
                  <a:pt x="18493" y="1617"/>
                </a:cubicBezTo>
                <a:lnTo>
                  <a:pt x="21600" y="18102"/>
                </a:lnTo>
                <a:lnTo>
                  <a:pt x="5978" y="21156"/>
                </a:lnTo>
                <a:cubicBezTo>
                  <a:pt x="4593" y="21430"/>
                  <a:pt x="3255" y="20499"/>
                  <a:pt x="2986" y="19095"/>
                </a:cubicBezTo>
                <a:lnTo>
                  <a:pt x="0" y="320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0F348F60-2CBC-2747-AEC8-B615F4EECD3C}"/>
              </a:ext>
            </a:extLst>
          </p:cNvPr>
          <p:cNvSpPr/>
          <p:nvPr userDrawn="1"/>
        </p:nvSpPr>
        <p:spPr>
          <a:xfrm>
            <a:off x="1828516" y="2743200"/>
            <a:ext cx="926118" cy="161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8" h="20975" extrusionOk="0">
                <a:moveTo>
                  <a:pt x="8177" y="110"/>
                </a:moveTo>
                <a:cubicBezTo>
                  <a:pt x="2701" y="738"/>
                  <a:pt x="-867" y="3895"/>
                  <a:pt x="184" y="7167"/>
                </a:cubicBezTo>
                <a:cubicBezTo>
                  <a:pt x="931" y="9514"/>
                  <a:pt x="3862" y="11265"/>
                  <a:pt x="7485" y="11844"/>
                </a:cubicBezTo>
                <a:lnTo>
                  <a:pt x="10113" y="19991"/>
                </a:lnTo>
                <a:cubicBezTo>
                  <a:pt x="10334" y="20685"/>
                  <a:pt x="11440" y="21082"/>
                  <a:pt x="12491" y="20950"/>
                </a:cubicBezTo>
                <a:lnTo>
                  <a:pt x="17221" y="20404"/>
                </a:lnTo>
                <a:cubicBezTo>
                  <a:pt x="18272" y="20289"/>
                  <a:pt x="19046" y="19611"/>
                  <a:pt x="18825" y="18983"/>
                </a:cubicBezTo>
                <a:lnTo>
                  <a:pt x="16197" y="10803"/>
                </a:lnTo>
                <a:cubicBezTo>
                  <a:pt x="19129" y="9464"/>
                  <a:pt x="20733" y="7200"/>
                  <a:pt x="19986" y="4886"/>
                </a:cubicBezTo>
                <a:cubicBezTo>
                  <a:pt x="18935" y="1614"/>
                  <a:pt x="13653" y="-518"/>
                  <a:pt x="8177" y="11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C8DEFEAE-A0B2-084F-BC39-7CE1D233E03F}"/>
              </a:ext>
            </a:extLst>
          </p:cNvPr>
          <p:cNvSpPr/>
          <p:nvPr userDrawn="1"/>
        </p:nvSpPr>
        <p:spPr>
          <a:xfrm>
            <a:off x="1447516" y="2349500"/>
            <a:ext cx="1596387" cy="768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01" extrusionOk="0">
                <a:moveTo>
                  <a:pt x="9245" y="395"/>
                </a:moveTo>
                <a:cubicBezTo>
                  <a:pt x="4141" y="2289"/>
                  <a:pt x="481" y="10464"/>
                  <a:pt x="0" y="20101"/>
                </a:cubicBezTo>
                <a:lnTo>
                  <a:pt x="1770" y="19436"/>
                </a:lnTo>
                <a:cubicBezTo>
                  <a:pt x="2354" y="11727"/>
                  <a:pt x="5396" y="5347"/>
                  <a:pt x="9589" y="3818"/>
                </a:cubicBezTo>
                <a:cubicBezTo>
                  <a:pt x="13781" y="2289"/>
                  <a:pt x="17820" y="6144"/>
                  <a:pt x="19830" y="12724"/>
                </a:cubicBezTo>
                <a:lnTo>
                  <a:pt x="21600" y="12059"/>
                </a:lnTo>
                <a:cubicBezTo>
                  <a:pt x="19332" y="3585"/>
                  <a:pt x="14348" y="-1499"/>
                  <a:pt x="9245" y="39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160" y="491807"/>
            <a:ext cx="655729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6074" y="3371532"/>
            <a:ext cx="521137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9DA6891-AD94-0F46-AAC4-E581CB53E57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64688" y="136494"/>
            <a:ext cx="3527312" cy="4150745"/>
          </a:xfrm>
          <a:custGeom>
            <a:avLst/>
            <a:gdLst>
              <a:gd name="connsiteX0" fmla="*/ 3521005 w 3527312"/>
              <a:gd name="connsiteY0" fmla="*/ 660229 h 4150745"/>
              <a:gd name="connsiteX1" fmla="*/ 3527312 w 3527312"/>
              <a:gd name="connsiteY1" fmla="*/ 660229 h 4150745"/>
              <a:gd name="connsiteX2" fmla="*/ 3525984 w 3527312"/>
              <a:gd name="connsiteY2" fmla="*/ 661596 h 4150745"/>
              <a:gd name="connsiteX3" fmla="*/ 3521005 w 3527312"/>
              <a:gd name="connsiteY3" fmla="*/ 664218 h 4150745"/>
              <a:gd name="connsiteX4" fmla="*/ 564958 w 3527312"/>
              <a:gd name="connsiteY4" fmla="*/ 2170 h 4150745"/>
              <a:gd name="connsiteX5" fmla="*/ 610193 w 3527312"/>
              <a:gd name="connsiteY5" fmla="*/ 2375 h 4150745"/>
              <a:gd name="connsiteX6" fmla="*/ 678743 w 3527312"/>
              <a:gd name="connsiteY6" fmla="*/ 49448 h 4150745"/>
              <a:gd name="connsiteX7" fmla="*/ 2032486 w 3527312"/>
              <a:gd name="connsiteY7" fmla="*/ 336380 h 4150745"/>
              <a:gd name="connsiteX8" fmla="*/ 2043938 w 3527312"/>
              <a:gd name="connsiteY8" fmla="*/ 331302 h 4150745"/>
              <a:gd name="connsiteX9" fmla="*/ 2047756 w 3527312"/>
              <a:gd name="connsiteY9" fmla="*/ 332669 h 4150745"/>
              <a:gd name="connsiteX10" fmla="*/ 2051573 w 3527312"/>
              <a:gd name="connsiteY10" fmla="*/ 330130 h 4150745"/>
              <a:gd name="connsiteX11" fmla="*/ 2055391 w 3527312"/>
              <a:gd name="connsiteY11" fmla="*/ 331302 h 4150745"/>
              <a:gd name="connsiteX12" fmla="*/ 2059208 w 3527312"/>
              <a:gd name="connsiteY12" fmla="*/ 332669 h 4150745"/>
              <a:gd name="connsiteX13" fmla="*/ 2063026 w 3527312"/>
              <a:gd name="connsiteY13" fmla="*/ 333841 h 4150745"/>
              <a:gd name="connsiteX14" fmla="*/ 2066844 w 3527312"/>
              <a:gd name="connsiteY14" fmla="*/ 335209 h 4150745"/>
              <a:gd name="connsiteX15" fmla="*/ 2070661 w 3527312"/>
              <a:gd name="connsiteY15" fmla="*/ 336380 h 4150745"/>
              <a:gd name="connsiteX16" fmla="*/ 2082114 w 3527312"/>
              <a:gd name="connsiteY16" fmla="*/ 335209 h 4150745"/>
              <a:gd name="connsiteX17" fmla="*/ 2088421 w 3527312"/>
              <a:gd name="connsiteY17" fmla="*/ 336380 h 4150745"/>
              <a:gd name="connsiteX18" fmla="*/ 2092239 w 3527312"/>
              <a:gd name="connsiteY18" fmla="*/ 337748 h 4150745"/>
              <a:gd name="connsiteX19" fmla="*/ 2096056 w 3527312"/>
              <a:gd name="connsiteY19" fmla="*/ 338920 h 4150745"/>
              <a:gd name="connsiteX20" fmla="*/ 2099874 w 3527312"/>
              <a:gd name="connsiteY20" fmla="*/ 340287 h 4150745"/>
              <a:gd name="connsiteX21" fmla="*/ 2103692 w 3527312"/>
              <a:gd name="connsiteY21" fmla="*/ 341459 h 4150745"/>
              <a:gd name="connsiteX22" fmla="*/ 2107509 w 3527312"/>
              <a:gd name="connsiteY22" fmla="*/ 342826 h 4150745"/>
              <a:gd name="connsiteX23" fmla="*/ 2111326 w 3527312"/>
              <a:gd name="connsiteY23" fmla="*/ 343998 h 4150745"/>
              <a:gd name="connsiteX24" fmla="*/ 2115144 w 3527312"/>
              <a:gd name="connsiteY24" fmla="*/ 345365 h 4150745"/>
              <a:gd name="connsiteX25" fmla="*/ 2118796 w 3527312"/>
              <a:gd name="connsiteY25" fmla="*/ 346537 h 4150745"/>
              <a:gd name="connsiteX26" fmla="*/ 2125269 w 3527312"/>
              <a:gd name="connsiteY26" fmla="*/ 347905 h 4150745"/>
              <a:gd name="connsiteX27" fmla="*/ 2134066 w 3527312"/>
              <a:gd name="connsiteY27" fmla="*/ 352983 h 4150745"/>
              <a:gd name="connsiteX28" fmla="*/ 2137884 w 3527312"/>
              <a:gd name="connsiteY28" fmla="*/ 354155 h 4150745"/>
              <a:gd name="connsiteX29" fmla="*/ 2141701 w 3527312"/>
              <a:gd name="connsiteY29" fmla="*/ 355522 h 4150745"/>
              <a:gd name="connsiteX30" fmla="*/ 2145519 w 3527312"/>
              <a:gd name="connsiteY30" fmla="*/ 356694 h 4150745"/>
              <a:gd name="connsiteX31" fmla="*/ 2149336 w 3527312"/>
              <a:gd name="connsiteY31" fmla="*/ 358062 h 4150745"/>
              <a:gd name="connsiteX32" fmla="*/ 2153154 w 3527312"/>
              <a:gd name="connsiteY32" fmla="*/ 359233 h 4150745"/>
              <a:gd name="connsiteX33" fmla="*/ 2156972 w 3527312"/>
              <a:gd name="connsiteY33" fmla="*/ 360601 h 4150745"/>
              <a:gd name="connsiteX34" fmla="*/ 2159461 w 3527312"/>
              <a:gd name="connsiteY34" fmla="*/ 364312 h 4150745"/>
              <a:gd name="connsiteX35" fmla="*/ 2163279 w 3527312"/>
              <a:gd name="connsiteY35" fmla="*/ 365679 h 4150745"/>
              <a:gd name="connsiteX36" fmla="*/ 2172242 w 3527312"/>
              <a:gd name="connsiteY36" fmla="*/ 374469 h 4150745"/>
              <a:gd name="connsiteX37" fmla="*/ 3426682 w 3527312"/>
              <a:gd name="connsiteY37" fmla="*/ 713891 h 4150745"/>
              <a:gd name="connsiteX38" fmla="*/ 3521005 w 3527312"/>
              <a:gd name="connsiteY38" fmla="*/ 664218 h 4150745"/>
              <a:gd name="connsiteX39" fmla="*/ 3521005 w 3527312"/>
              <a:gd name="connsiteY39" fmla="*/ 1568294 h 4150745"/>
              <a:gd name="connsiteX40" fmla="*/ 3331786 w 3527312"/>
              <a:gd name="connsiteY40" fmla="*/ 2456046 h 4150745"/>
              <a:gd name="connsiteX41" fmla="*/ 3250456 w 3527312"/>
              <a:gd name="connsiteY41" fmla="*/ 2838296 h 4150745"/>
              <a:gd name="connsiteX42" fmla="*/ 2534246 w 3527312"/>
              <a:gd name="connsiteY42" fmla="*/ 3879769 h 4150745"/>
              <a:gd name="connsiteX43" fmla="*/ 1308642 w 3527312"/>
              <a:gd name="connsiteY43" fmla="*/ 4114744 h 4150745"/>
              <a:gd name="connsiteX44" fmla="*/ 267276 w 3527312"/>
              <a:gd name="connsiteY44" fmla="*/ 3398488 h 4150745"/>
              <a:gd name="connsiteX45" fmla="*/ 36064 w 3527312"/>
              <a:gd name="connsiteY45" fmla="*/ 2155050 h 4150745"/>
              <a:gd name="connsiteX46" fmla="*/ 117395 w 3527312"/>
              <a:gd name="connsiteY46" fmla="*/ 1772799 h 4150745"/>
              <a:gd name="connsiteX47" fmla="*/ 474254 w 3527312"/>
              <a:gd name="connsiteY47" fmla="*/ 91248 h 4150745"/>
              <a:gd name="connsiteX48" fmla="*/ 564958 w 3527312"/>
              <a:gd name="connsiteY48" fmla="*/ 2170 h 4150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527312" h="4150745">
                <a:moveTo>
                  <a:pt x="3521005" y="660229"/>
                </a:moveTo>
                <a:lnTo>
                  <a:pt x="3527312" y="660229"/>
                </a:lnTo>
                <a:cubicBezTo>
                  <a:pt x="3527312" y="660229"/>
                  <a:pt x="3525984" y="661596"/>
                  <a:pt x="3525984" y="661596"/>
                </a:cubicBezTo>
                <a:lnTo>
                  <a:pt x="3521005" y="664218"/>
                </a:lnTo>
                <a:close/>
                <a:moveTo>
                  <a:pt x="564958" y="2170"/>
                </a:moveTo>
                <a:cubicBezTo>
                  <a:pt x="579580" y="-714"/>
                  <a:pt x="594923" y="-799"/>
                  <a:pt x="610193" y="2375"/>
                </a:cubicBezTo>
                <a:cubicBezTo>
                  <a:pt x="640567" y="8821"/>
                  <a:pt x="665962" y="25228"/>
                  <a:pt x="678743" y="49448"/>
                </a:cubicBezTo>
                <a:cubicBezTo>
                  <a:pt x="1044566" y="539518"/>
                  <a:pt x="1496532" y="643822"/>
                  <a:pt x="2032486" y="336380"/>
                </a:cubicBezTo>
                <a:cubicBezTo>
                  <a:pt x="2036303" y="333841"/>
                  <a:pt x="2040121" y="330130"/>
                  <a:pt x="2043938" y="331302"/>
                </a:cubicBezTo>
                <a:lnTo>
                  <a:pt x="2047756" y="332669"/>
                </a:lnTo>
                <a:lnTo>
                  <a:pt x="2051573" y="330130"/>
                </a:lnTo>
                <a:lnTo>
                  <a:pt x="2055391" y="331302"/>
                </a:lnTo>
                <a:lnTo>
                  <a:pt x="2059208" y="332669"/>
                </a:lnTo>
                <a:lnTo>
                  <a:pt x="2063026" y="333841"/>
                </a:lnTo>
                <a:lnTo>
                  <a:pt x="2066844" y="335209"/>
                </a:lnTo>
                <a:lnTo>
                  <a:pt x="2070661" y="336380"/>
                </a:lnTo>
                <a:cubicBezTo>
                  <a:pt x="2074479" y="337748"/>
                  <a:pt x="2078296" y="333841"/>
                  <a:pt x="2082114" y="335209"/>
                </a:cubicBezTo>
                <a:cubicBezTo>
                  <a:pt x="2084604" y="335209"/>
                  <a:pt x="2084604" y="335209"/>
                  <a:pt x="2088421" y="336380"/>
                </a:cubicBezTo>
                <a:lnTo>
                  <a:pt x="2092239" y="337748"/>
                </a:lnTo>
                <a:lnTo>
                  <a:pt x="2096056" y="338920"/>
                </a:lnTo>
                <a:lnTo>
                  <a:pt x="2099874" y="340287"/>
                </a:lnTo>
                <a:lnTo>
                  <a:pt x="2103692" y="341459"/>
                </a:lnTo>
                <a:lnTo>
                  <a:pt x="2107509" y="342826"/>
                </a:lnTo>
                <a:lnTo>
                  <a:pt x="2111326" y="343998"/>
                </a:lnTo>
                <a:lnTo>
                  <a:pt x="2115144" y="345365"/>
                </a:lnTo>
                <a:lnTo>
                  <a:pt x="2118796" y="346537"/>
                </a:lnTo>
                <a:cubicBezTo>
                  <a:pt x="2121452" y="346537"/>
                  <a:pt x="2121452" y="346537"/>
                  <a:pt x="2125269" y="347905"/>
                </a:cubicBezTo>
                <a:cubicBezTo>
                  <a:pt x="2127759" y="347905"/>
                  <a:pt x="2131576" y="349077"/>
                  <a:pt x="2134066" y="352983"/>
                </a:cubicBezTo>
                <a:lnTo>
                  <a:pt x="2137884" y="354155"/>
                </a:lnTo>
                <a:lnTo>
                  <a:pt x="2141701" y="355522"/>
                </a:lnTo>
                <a:lnTo>
                  <a:pt x="2145519" y="356694"/>
                </a:lnTo>
                <a:lnTo>
                  <a:pt x="2149336" y="358062"/>
                </a:lnTo>
                <a:lnTo>
                  <a:pt x="2153154" y="359233"/>
                </a:lnTo>
                <a:lnTo>
                  <a:pt x="2156972" y="360601"/>
                </a:lnTo>
                <a:cubicBezTo>
                  <a:pt x="2160789" y="360601"/>
                  <a:pt x="2159461" y="364312"/>
                  <a:pt x="2159461" y="364312"/>
                </a:cubicBezTo>
                <a:lnTo>
                  <a:pt x="2163279" y="365679"/>
                </a:lnTo>
                <a:cubicBezTo>
                  <a:pt x="2165934" y="369390"/>
                  <a:pt x="2169586" y="370758"/>
                  <a:pt x="2172242" y="374469"/>
                </a:cubicBezTo>
                <a:cubicBezTo>
                  <a:pt x="2513955" y="843615"/>
                  <a:pt x="2934883" y="952249"/>
                  <a:pt x="3426682" y="713891"/>
                </a:cubicBezTo>
                <a:lnTo>
                  <a:pt x="3521005" y="664218"/>
                </a:lnTo>
                <a:lnTo>
                  <a:pt x="3521005" y="1568294"/>
                </a:lnTo>
                <a:lnTo>
                  <a:pt x="3331786" y="2456046"/>
                </a:lnTo>
                <a:lnTo>
                  <a:pt x="3250456" y="2838296"/>
                </a:lnTo>
                <a:cubicBezTo>
                  <a:pt x="3156510" y="3281489"/>
                  <a:pt x="2889778" y="3648699"/>
                  <a:pt x="2534246" y="3879769"/>
                </a:cubicBezTo>
                <a:cubicBezTo>
                  <a:pt x="2196309" y="4114744"/>
                  <a:pt x="1751811" y="4208696"/>
                  <a:pt x="1308642" y="4114744"/>
                </a:cubicBezTo>
                <a:cubicBezTo>
                  <a:pt x="865472" y="4020793"/>
                  <a:pt x="498322" y="3753979"/>
                  <a:pt x="267276" y="3398488"/>
                </a:cubicBezTo>
                <a:cubicBezTo>
                  <a:pt x="36064" y="3042802"/>
                  <a:pt x="-57881" y="2598242"/>
                  <a:pt x="36064" y="2155050"/>
                </a:cubicBezTo>
                <a:lnTo>
                  <a:pt x="117395" y="1772799"/>
                </a:lnTo>
                <a:lnTo>
                  <a:pt x="474254" y="91248"/>
                </a:lnTo>
                <a:cubicBezTo>
                  <a:pt x="483715" y="44663"/>
                  <a:pt x="521092" y="10823"/>
                  <a:pt x="564958" y="217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00A60AEE-88A3-DC46-8EA1-28E1A0780610}"/>
              </a:ext>
            </a:extLst>
          </p:cNvPr>
          <p:cNvSpPr/>
          <p:nvPr userDrawn="1"/>
        </p:nvSpPr>
        <p:spPr>
          <a:xfrm>
            <a:off x="0" y="2556509"/>
            <a:ext cx="3590282" cy="4301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5" y="0"/>
                </a:moveTo>
                <a:cubicBezTo>
                  <a:pt x="550" y="0"/>
                  <a:pt x="275" y="6"/>
                  <a:pt x="0" y="13"/>
                </a:cubicBezTo>
                <a:lnTo>
                  <a:pt x="0" y="1824"/>
                </a:lnTo>
                <a:cubicBezTo>
                  <a:pt x="275" y="1569"/>
                  <a:pt x="550" y="1435"/>
                  <a:pt x="825" y="1435"/>
                </a:cubicBezTo>
                <a:cubicBezTo>
                  <a:pt x="1788" y="1435"/>
                  <a:pt x="2781" y="3087"/>
                  <a:pt x="3606" y="5771"/>
                </a:cubicBezTo>
                <a:cubicBezTo>
                  <a:pt x="3767" y="6288"/>
                  <a:pt x="3904" y="6824"/>
                  <a:pt x="4065" y="7423"/>
                </a:cubicBezTo>
                <a:lnTo>
                  <a:pt x="0" y="7423"/>
                </a:lnTo>
                <a:lnTo>
                  <a:pt x="0" y="8864"/>
                </a:lnTo>
                <a:lnTo>
                  <a:pt x="4340" y="8864"/>
                </a:lnTo>
                <a:cubicBezTo>
                  <a:pt x="4730" y="10975"/>
                  <a:pt x="4982" y="13412"/>
                  <a:pt x="5050" y="16020"/>
                </a:cubicBezTo>
                <a:lnTo>
                  <a:pt x="0" y="16020"/>
                </a:lnTo>
                <a:lnTo>
                  <a:pt x="0" y="17442"/>
                </a:lnTo>
                <a:lnTo>
                  <a:pt x="5073" y="17442"/>
                </a:lnTo>
                <a:cubicBezTo>
                  <a:pt x="5073" y="18883"/>
                  <a:pt x="5012" y="20274"/>
                  <a:pt x="4905" y="21600"/>
                </a:cubicBezTo>
                <a:lnTo>
                  <a:pt x="6617" y="21600"/>
                </a:lnTo>
                <a:cubicBezTo>
                  <a:pt x="6724" y="20267"/>
                  <a:pt x="6777" y="18877"/>
                  <a:pt x="6777" y="17442"/>
                </a:cubicBezTo>
                <a:lnTo>
                  <a:pt x="14273" y="17442"/>
                </a:lnTo>
                <a:cubicBezTo>
                  <a:pt x="14273" y="18883"/>
                  <a:pt x="14105" y="20274"/>
                  <a:pt x="13791" y="21600"/>
                </a:cubicBezTo>
                <a:lnTo>
                  <a:pt x="15533" y="21600"/>
                </a:lnTo>
                <a:cubicBezTo>
                  <a:pt x="15824" y="20267"/>
                  <a:pt x="15992" y="18870"/>
                  <a:pt x="15999" y="17442"/>
                </a:cubicBezTo>
                <a:lnTo>
                  <a:pt x="19881" y="17442"/>
                </a:lnTo>
                <a:cubicBezTo>
                  <a:pt x="19873" y="18883"/>
                  <a:pt x="19629" y="20274"/>
                  <a:pt x="19186" y="21600"/>
                </a:cubicBezTo>
                <a:lnTo>
                  <a:pt x="20966" y="21600"/>
                </a:lnTo>
                <a:cubicBezTo>
                  <a:pt x="21378" y="20242"/>
                  <a:pt x="21600" y="18813"/>
                  <a:pt x="21600" y="17346"/>
                </a:cubicBezTo>
                <a:cubicBezTo>
                  <a:pt x="21600" y="12570"/>
                  <a:pt x="19277" y="8233"/>
                  <a:pt x="15510" y="5089"/>
                </a:cubicBezTo>
                <a:cubicBezTo>
                  <a:pt x="11767" y="1939"/>
                  <a:pt x="6571" y="0"/>
                  <a:pt x="825" y="0"/>
                </a:cubicBezTo>
                <a:close/>
                <a:moveTo>
                  <a:pt x="5257" y="5408"/>
                </a:moveTo>
                <a:cubicBezTo>
                  <a:pt x="4798" y="3928"/>
                  <a:pt x="4225" y="2704"/>
                  <a:pt x="3576" y="1786"/>
                </a:cubicBezTo>
                <a:cubicBezTo>
                  <a:pt x="6151" y="2417"/>
                  <a:pt x="8451" y="3916"/>
                  <a:pt x="10239" y="6007"/>
                </a:cubicBezTo>
                <a:cubicBezTo>
                  <a:pt x="10628" y="6447"/>
                  <a:pt x="10972" y="6926"/>
                  <a:pt x="11316" y="7430"/>
                </a:cubicBezTo>
                <a:lnTo>
                  <a:pt x="5776" y="7430"/>
                </a:lnTo>
                <a:cubicBezTo>
                  <a:pt x="5624" y="6715"/>
                  <a:pt x="5440" y="6020"/>
                  <a:pt x="5257" y="5408"/>
                </a:cubicBezTo>
                <a:close/>
                <a:moveTo>
                  <a:pt x="6777" y="16013"/>
                </a:moveTo>
                <a:cubicBezTo>
                  <a:pt x="6709" y="13424"/>
                  <a:pt x="6479" y="10988"/>
                  <a:pt x="6090" y="8858"/>
                </a:cubicBezTo>
                <a:lnTo>
                  <a:pt x="12202" y="8858"/>
                </a:lnTo>
                <a:cubicBezTo>
                  <a:pt x="13325" y="10950"/>
                  <a:pt x="14044" y="13386"/>
                  <a:pt x="14227" y="16013"/>
                </a:cubicBezTo>
                <a:lnTo>
                  <a:pt x="6777" y="16013"/>
                </a:lnTo>
                <a:close/>
                <a:moveTo>
                  <a:pt x="19805" y="16013"/>
                </a:moveTo>
                <a:lnTo>
                  <a:pt x="15946" y="16013"/>
                </a:lnTo>
                <a:cubicBezTo>
                  <a:pt x="15786" y="13424"/>
                  <a:pt x="15121" y="11007"/>
                  <a:pt x="14059" y="8858"/>
                </a:cubicBezTo>
                <a:lnTo>
                  <a:pt x="16955" y="8858"/>
                </a:lnTo>
                <a:cubicBezTo>
                  <a:pt x="18544" y="10950"/>
                  <a:pt x="19552" y="13386"/>
                  <a:pt x="19805" y="16013"/>
                </a:cubicBezTo>
                <a:close/>
                <a:moveTo>
                  <a:pt x="13279" y="7442"/>
                </a:moveTo>
                <a:cubicBezTo>
                  <a:pt x="12798" y="6620"/>
                  <a:pt x="12248" y="5867"/>
                  <a:pt x="11644" y="5178"/>
                </a:cubicBezTo>
                <a:cubicBezTo>
                  <a:pt x="11048" y="4471"/>
                  <a:pt x="10384" y="3833"/>
                  <a:pt x="9688" y="3259"/>
                </a:cubicBezTo>
                <a:cubicBezTo>
                  <a:pt x="11392" y="4005"/>
                  <a:pt x="12951" y="4968"/>
                  <a:pt x="14288" y="6116"/>
                </a:cubicBezTo>
                <a:cubicBezTo>
                  <a:pt x="14792" y="6518"/>
                  <a:pt x="15274" y="6977"/>
                  <a:pt x="15709" y="7442"/>
                </a:cubicBezTo>
                <a:lnTo>
                  <a:pt x="13279" y="744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5239"/>
            <a:ext cx="7602466" cy="17315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2507" y="2277437"/>
            <a:ext cx="5431810" cy="1434754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41946" y="6356350"/>
            <a:ext cx="2339454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14950" y="4479405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4950" y="4706738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4950" y="4934071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15582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 userDrawn="1"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1"/>
                </a:solidFill>
              </a:rPr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 userDrawn="1"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1"/>
                </a:solidFill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val="393516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4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920595" y="7737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920595" y="20619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920595" y="33599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9082077" y="28717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9082077" y="42369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9082077" y="55866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481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presentationgo.com/" TargetMode="Externa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4" tooltip="PresentationGo!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02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77" r:id="rId8"/>
    <p:sldLayoutId id="2147483695" r:id="rId9"/>
    <p:sldLayoutId id="2147483696" r:id="rId10"/>
    <p:sldLayoutId id="2147483697" r:id="rId11"/>
    <p:sldLayoutId id="2147483698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346200" y="1715120"/>
            <a:ext cx="10198099" cy="237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tabLst>
                <a:tab pos="3143250" algn="l"/>
              </a:tabLst>
            </a:pPr>
            <a:r>
              <a:rPr lang="en-US" sz="4400" b="1" dirty="0" smtClean="0">
                <a:solidFill>
                  <a:schemeClr val="tx1"/>
                </a:solidFill>
              </a:rPr>
              <a:t>ĐỒ ÁN TỐT NGHIỆP:</a:t>
            </a:r>
            <a:br>
              <a:rPr lang="en-US" sz="4400" b="1" dirty="0" smtClean="0">
                <a:solidFill>
                  <a:schemeClr val="tx1"/>
                </a:solidFill>
              </a:rPr>
            </a:br>
            <a:r>
              <a:rPr lang="en-US" sz="4400" b="1" dirty="0" smtClean="0">
                <a:solidFill>
                  <a:schemeClr val="tx1"/>
                </a:solidFill>
              </a:rPr>
              <a:t>PHÁT </a:t>
            </a:r>
            <a:r>
              <a:rPr lang="en-US" sz="4400" b="1" dirty="0">
                <a:solidFill>
                  <a:schemeClr val="tx1"/>
                </a:solidFill>
              </a:rPr>
              <a:t>TRIỂN CÔNG CỤ </a:t>
            </a:r>
            <a:r>
              <a:rPr lang="en-US" sz="4400" b="1" dirty="0" smtClean="0">
                <a:solidFill>
                  <a:schemeClr val="tx1"/>
                </a:solidFill>
              </a:rPr>
              <a:t>SINH LƯU LƯỢNG TẤN </a:t>
            </a:r>
            <a:r>
              <a:rPr lang="en-US" sz="4400" b="1" dirty="0">
                <a:solidFill>
                  <a:schemeClr val="tx1"/>
                </a:solidFill>
              </a:rPr>
              <a:t>CÔNG MẠNG PHỤC VỤ KIỂM THỬ AN TOÀN THÔNG TIN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4995840" y="4520963"/>
            <a:ext cx="6548459" cy="9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en-US" sz="2000" dirty="0" err="1">
                <a:solidFill>
                  <a:schemeClr val="tx1"/>
                </a:solidFill>
              </a:rPr>
              <a:t>Sinh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thực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hiện</a:t>
            </a:r>
            <a:r>
              <a:rPr lang="en-US" sz="2000" dirty="0">
                <a:solidFill>
                  <a:schemeClr val="tx1"/>
                </a:solidFill>
              </a:rPr>
              <a:t>:      </a:t>
            </a:r>
            <a:r>
              <a:rPr lang="en-US" sz="2000" dirty="0" err="1">
                <a:solidFill>
                  <a:schemeClr val="tx1"/>
                </a:solidFill>
              </a:rPr>
              <a:t>Nguyễn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Duy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Vũ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Giáo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hướng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dẫn</a:t>
            </a:r>
            <a:r>
              <a:rPr lang="en-US" sz="2000" dirty="0">
                <a:solidFill>
                  <a:schemeClr val="tx1"/>
                </a:solidFill>
              </a:rPr>
              <a:t>:    2//,GV, TS. </a:t>
            </a:r>
            <a:r>
              <a:rPr lang="en-US" sz="2000" dirty="0" err="1">
                <a:solidFill>
                  <a:schemeClr val="tx1"/>
                </a:solidFill>
              </a:rPr>
              <a:t>Nguyễn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Việt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Hùng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8902700" y="4234667"/>
            <a:ext cx="328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7803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59" y="365125"/>
            <a:ext cx="7609883" cy="1325563"/>
          </a:xfrm>
        </p:spPr>
        <p:txBody>
          <a:bodyPr>
            <a:normAutofit/>
          </a:bodyPr>
          <a:lstStyle/>
          <a:p>
            <a:pPr>
              <a:tabLst>
                <a:tab pos="3143250" algn="l"/>
              </a:tabLst>
            </a:pPr>
            <a:r>
              <a:rPr lang="en-US" sz="4000" b="1" dirty="0" err="1" smtClean="0">
                <a:solidFill>
                  <a:schemeClr val="tx1"/>
                </a:solidFill>
              </a:rPr>
              <a:t>Chức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năng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đính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kèm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tệp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mã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độc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vào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trong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gói</a:t>
            </a:r>
            <a:r>
              <a:rPr lang="en-US" sz="4000" b="1" dirty="0" smtClean="0">
                <a:solidFill>
                  <a:schemeClr val="tx1"/>
                </a:solidFill>
              </a:rPr>
              <a:t> tin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60" y="1690687"/>
            <a:ext cx="7284694" cy="1789113"/>
          </a:xfrm>
        </p:spPr>
        <p:txBody>
          <a:bodyPr>
            <a:normAutofit/>
          </a:bodyPr>
          <a:lstStyle/>
          <a:p>
            <a:pPr algn="just"/>
            <a:r>
              <a:rPr lang="en-US" noProof="1" smtClean="0">
                <a:latin typeface="Calibri" panose="020F0502020204030204" pitchFamily="34" charset="0"/>
                <a:cs typeface="Calibri" panose="020F0502020204030204" pitchFamily="34" charset="0"/>
              </a:rPr>
              <a:t>Hỗ trợ 2 loại lưu lượng: TCP và HTTP.</a:t>
            </a:r>
          </a:p>
          <a:p>
            <a:pPr algn="just"/>
            <a:r>
              <a:rPr lang="en-US" noProof="1" smtClean="0">
                <a:latin typeface="Calibri" panose="020F0502020204030204" pitchFamily="34" charset="0"/>
                <a:cs typeface="Calibri" panose="020F0502020204030204" pitchFamily="34" charset="0"/>
              </a:rPr>
              <a:t>Cho phép chèn 1 tệp bất kỳ vào trong gói tin theo tùy ý người dùng.</a:t>
            </a: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D26F59-6975-4286-98FB-2D4E004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10</a:t>
            </a:fld>
            <a:endParaRPr lang="en-US"/>
          </a:p>
        </p:txBody>
      </p:sp>
      <p:grpSp>
        <p:nvGrpSpPr>
          <p:cNvPr id="10" name="Google Shape;493;p52"/>
          <p:cNvGrpSpPr/>
          <p:nvPr/>
        </p:nvGrpSpPr>
        <p:grpSpPr>
          <a:xfrm>
            <a:off x="2901740" y="4706754"/>
            <a:ext cx="1873113" cy="1290901"/>
            <a:chOff x="720000" y="2341741"/>
            <a:chExt cx="2120585" cy="1442831"/>
          </a:xfrm>
        </p:grpSpPr>
        <p:sp>
          <p:nvSpPr>
            <p:cNvPr id="11" name="Google Shape;494;p52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495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96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497;p52"/>
          <p:cNvGrpSpPr/>
          <p:nvPr/>
        </p:nvGrpSpPr>
        <p:grpSpPr>
          <a:xfrm rot="10800000" flipH="1">
            <a:off x="4438460" y="4167464"/>
            <a:ext cx="1873113" cy="1304427"/>
            <a:chOff x="720000" y="2341741"/>
            <a:chExt cx="2120585" cy="1457949"/>
          </a:xfrm>
        </p:grpSpPr>
        <p:sp>
          <p:nvSpPr>
            <p:cNvPr id="15" name="Google Shape;498;p52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99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500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501;p52"/>
          <p:cNvGrpSpPr/>
          <p:nvPr/>
        </p:nvGrpSpPr>
        <p:grpSpPr>
          <a:xfrm>
            <a:off x="6053982" y="4641265"/>
            <a:ext cx="1873113" cy="1290901"/>
            <a:chOff x="720000" y="2341741"/>
            <a:chExt cx="2120585" cy="1442831"/>
          </a:xfrm>
        </p:grpSpPr>
        <p:sp>
          <p:nvSpPr>
            <p:cNvPr id="19" name="Google Shape;502;p52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rgbClr val="43434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503;p52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504;p5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510;p52"/>
          <p:cNvSpPr txBox="1"/>
          <p:nvPr/>
        </p:nvSpPr>
        <p:spPr>
          <a:xfrm>
            <a:off x="2869481" y="5394594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FILE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" name="Google Shape;512;p52"/>
          <p:cNvSpPr txBox="1"/>
          <p:nvPr/>
        </p:nvSpPr>
        <p:spPr>
          <a:xfrm>
            <a:off x="4443039" y="43742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HEX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" name="Google Shape;514;p52"/>
          <p:cNvSpPr txBox="1"/>
          <p:nvPr/>
        </p:nvSpPr>
        <p:spPr>
          <a:xfrm>
            <a:off x="6003243" y="5347004"/>
            <a:ext cx="883993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PACKET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" name="Google Shape;516;p52"/>
          <p:cNvSpPr txBox="1"/>
          <p:nvPr/>
        </p:nvSpPr>
        <p:spPr>
          <a:xfrm>
            <a:off x="5722048" y="5997655"/>
            <a:ext cx="14082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Bước 3: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Đưa vào trong trường data của gói tin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" name="Google Shape;518;p52"/>
          <p:cNvSpPr txBox="1"/>
          <p:nvPr/>
        </p:nvSpPr>
        <p:spPr>
          <a:xfrm>
            <a:off x="7133322" y="3381834"/>
            <a:ext cx="1408200" cy="35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Bước 4: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Truyền qua mạng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" name="Google Shape;519;p52"/>
          <p:cNvSpPr txBox="1"/>
          <p:nvPr/>
        </p:nvSpPr>
        <p:spPr>
          <a:xfrm>
            <a:off x="4127717" y="3484622"/>
            <a:ext cx="1404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Bước 2: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Chuyển file sang dạng chuỗi hexa.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" name="Google Shape;519;p52"/>
          <p:cNvSpPr txBox="1"/>
          <p:nvPr/>
        </p:nvSpPr>
        <p:spPr>
          <a:xfrm>
            <a:off x="2561831" y="4704441"/>
            <a:ext cx="1404000" cy="39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Bước 1: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Chọn file mã độc 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" name="Google Shape;509;p52"/>
          <p:cNvSpPr/>
          <p:nvPr/>
        </p:nvSpPr>
        <p:spPr>
          <a:xfrm>
            <a:off x="7531266" y="3880156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14;p52"/>
          <p:cNvSpPr txBox="1"/>
          <p:nvPr/>
        </p:nvSpPr>
        <p:spPr>
          <a:xfrm>
            <a:off x="7483619" y="4087951"/>
            <a:ext cx="883993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SEND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3410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619800" y="470467"/>
            <a:ext cx="69524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 smtClean="0">
                <a:solidFill>
                  <a:schemeClr val="tx1"/>
                </a:solidFill>
              </a:rPr>
              <a:t>Tạo báo cáo docx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2069383" y="3390285"/>
            <a:ext cx="3921100" cy="23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   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/>
              <a:t>thị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chọn,các</a:t>
            </a:r>
            <a:r>
              <a:rPr lang="en-US" dirty="0" smtClean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, size ,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.</a:t>
            </a:r>
          </a:p>
          <a:p>
            <a:pPr marL="0" indent="0"/>
            <a:r>
              <a:rPr lang="en" dirty="0" smtClean="0"/>
              <a:t>. </a:t>
            </a:r>
            <a:endParaRPr dirty="0"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/>
          </p:nvPr>
        </p:nvSpPr>
        <p:spPr>
          <a:xfrm>
            <a:off x="4069359" y="2545199"/>
            <a:ext cx="2348789" cy="6161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Python-</a:t>
            </a:r>
            <a:r>
              <a:rPr lang="en-US" dirty="0" err="1" smtClean="0">
                <a:solidFill>
                  <a:schemeClr val="tx1"/>
                </a:solidFill>
              </a:rPr>
              <a:t>docx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1" name="Google Shape;251;p40"/>
          <p:cNvCxnSpPr/>
          <p:nvPr/>
        </p:nvCxnSpPr>
        <p:spPr>
          <a:xfrm>
            <a:off x="4069359" y="3219734"/>
            <a:ext cx="1824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07" y="1848933"/>
            <a:ext cx="4139852" cy="42988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9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676276"/>
            <a:ext cx="4546975" cy="3886200"/>
          </a:xfrm>
        </p:spPr>
        <p:txBody>
          <a:bodyPr/>
          <a:lstStyle/>
          <a:p>
            <a:pPr algn="ctr"/>
            <a:r>
              <a:rPr lang="en-US" dirty="0" smtClean="0"/>
              <a:t>03:</a:t>
            </a:r>
            <a:br>
              <a:rPr lang="en-US" dirty="0" smtClean="0"/>
            </a:br>
            <a:r>
              <a:rPr lang="en-US" dirty="0" smtClean="0"/>
              <a:t>CÁC KỊCH BẢN TẤN CÔNG HỖ TRỢ SẴN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Google Shape;252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4" y="995467"/>
            <a:ext cx="6784326" cy="4989408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64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59" y="320675"/>
            <a:ext cx="7650453" cy="1325563"/>
          </a:xfrm>
        </p:spPr>
        <p:txBody>
          <a:bodyPr/>
          <a:lstStyle/>
          <a:p>
            <a:pPr>
              <a:tabLst>
                <a:tab pos="3143250" algn="l"/>
              </a:tabLst>
            </a:pPr>
            <a:r>
              <a:rPr lang="en-US" b="1" dirty="0" smtClean="0">
                <a:solidFill>
                  <a:schemeClr val="tx1"/>
                </a:solidFill>
              </a:rPr>
              <a:t>CÁC KỊCH BẢN TẤN CÔNG DOS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59" y="1825625"/>
            <a:ext cx="7284694" cy="4351338"/>
          </a:xfrm>
        </p:spPr>
        <p:txBody>
          <a:bodyPr/>
          <a:lstStyle/>
          <a:p>
            <a:pPr marL="304792" indent="-304792"/>
            <a:r>
              <a:rPr lang="en-US" dirty="0" err="1" smtClean="0">
                <a:cs typeface="Times New Roman" panose="02020603050405020304" pitchFamily="18" charset="0"/>
              </a:rPr>
              <a:t>Tấn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cs typeface="Times New Roman" panose="02020603050405020304" pitchFamily="18" charset="0"/>
              </a:rPr>
              <a:t> UDP </a:t>
            </a:r>
            <a:r>
              <a:rPr lang="en-US" dirty="0" err="1" smtClean="0">
                <a:cs typeface="Times New Roman" panose="02020603050405020304" pitchFamily="18" charset="0"/>
              </a:rPr>
              <a:t>DoS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  <a:endParaRPr lang="en-US" dirty="0">
              <a:cs typeface="Times New Roman" panose="02020603050405020304" pitchFamily="18" charset="0"/>
            </a:endParaRPr>
          </a:p>
          <a:p>
            <a:pPr marL="304792" indent="-304792"/>
            <a:r>
              <a:rPr lang="en-US" dirty="0" err="1">
                <a:cs typeface="Times New Roman" panose="02020603050405020304" pitchFamily="18" charset="0"/>
              </a:rPr>
              <a:t>Tấn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công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smtClean="0">
                <a:cs typeface="Times New Roman" panose="02020603050405020304" pitchFamily="18" charset="0"/>
              </a:rPr>
              <a:t>TCP </a:t>
            </a:r>
            <a:r>
              <a:rPr lang="en-US" dirty="0" err="1">
                <a:cs typeface="Times New Roman" panose="02020603050405020304" pitchFamily="18" charset="0"/>
              </a:rPr>
              <a:t>DoS</a:t>
            </a:r>
            <a:r>
              <a:rPr lang="en-US" dirty="0">
                <a:cs typeface="Times New Roman" panose="02020603050405020304" pitchFamily="18" charset="0"/>
              </a:rPr>
              <a:t>.</a:t>
            </a:r>
          </a:p>
          <a:p>
            <a:pPr marL="304792" indent="-304792"/>
            <a:r>
              <a:rPr lang="en-US" dirty="0" err="1">
                <a:cs typeface="Times New Roman" panose="02020603050405020304" pitchFamily="18" charset="0"/>
              </a:rPr>
              <a:t>Tấn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công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smtClean="0">
                <a:cs typeface="Times New Roman" panose="02020603050405020304" pitchFamily="18" charset="0"/>
              </a:rPr>
              <a:t>HTTP </a:t>
            </a:r>
            <a:r>
              <a:rPr lang="en-US" dirty="0" err="1" smtClean="0">
                <a:cs typeface="Times New Roman" panose="02020603050405020304" pitchFamily="18" charset="0"/>
              </a:rPr>
              <a:t>DoS</a:t>
            </a:r>
            <a:r>
              <a:rPr lang="en-US" dirty="0" smtClean="0">
                <a:cs typeface="Times New Roman" panose="02020603050405020304" pitchFamily="18" charset="0"/>
              </a:rPr>
              <a:t> Get/Post.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D26F59-6975-4286-98FB-2D4E004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61" y="365125"/>
            <a:ext cx="5507440" cy="1325563"/>
          </a:xfrm>
        </p:spPr>
        <p:txBody>
          <a:bodyPr>
            <a:normAutofit/>
          </a:bodyPr>
          <a:lstStyle/>
          <a:p>
            <a:pPr>
              <a:tabLst>
                <a:tab pos="3143250" algn="l"/>
              </a:tabLst>
            </a:pPr>
            <a:r>
              <a:rPr lang="en-US" sz="3200" b="1" dirty="0">
                <a:solidFill>
                  <a:schemeClr val="tx1"/>
                </a:solidFill>
              </a:rPr>
              <a:t>CÁC KỊCH BẢN TẤN </a:t>
            </a:r>
            <a:r>
              <a:rPr lang="en-US" sz="3200" b="1" dirty="0" smtClean="0">
                <a:solidFill>
                  <a:schemeClr val="tx1"/>
                </a:solidFill>
              </a:rPr>
              <a:t>CÔNG SINH LƯU LƯỢNG ĐA DẠNG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60" y="1571624"/>
            <a:ext cx="7284694" cy="4600575"/>
          </a:xfrm>
        </p:spPr>
        <p:txBody>
          <a:bodyPr>
            <a:normAutofit fontScale="25000" lnSpcReduction="20000"/>
          </a:bodyPr>
          <a:lstStyle/>
          <a:p>
            <a:r>
              <a:rPr lang="en-US" sz="5600" dirty="0"/>
              <a:t>TCP Xmas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TCP </a:t>
            </a:r>
            <a:r>
              <a:rPr lang="en-US" sz="5600" dirty="0" err="1"/>
              <a:t>Syn</a:t>
            </a:r>
            <a:r>
              <a:rPr lang="en-US" sz="5600" dirty="0"/>
              <a:t>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TCP ACK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TCP </a:t>
            </a:r>
            <a:r>
              <a:rPr lang="en-US" sz="5600" dirty="0" err="1"/>
              <a:t>Syn</a:t>
            </a:r>
            <a:r>
              <a:rPr lang="en-US" sz="5600" dirty="0"/>
              <a:t>-ACK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TCP RST/FIN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TCP ACK&amp;PUSH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ICMP Normal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ICMP Malformed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SNMP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NTP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5600" dirty="0"/>
              <a:t>ARP Broadcast flood</a:t>
            </a:r>
            <a:endParaRPr lang="en-US" sz="5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D26F59-6975-4286-98FB-2D4E004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60" y="365125"/>
            <a:ext cx="7650453" cy="1325563"/>
          </a:xfrm>
        </p:spPr>
        <p:txBody>
          <a:bodyPr>
            <a:normAutofit/>
          </a:bodyPr>
          <a:lstStyle/>
          <a:p>
            <a:pPr>
              <a:tabLst>
                <a:tab pos="3143250" algn="l"/>
              </a:tabLst>
            </a:pPr>
            <a:r>
              <a:rPr lang="en-US" sz="3600" b="1" dirty="0">
                <a:solidFill>
                  <a:schemeClr val="tx1"/>
                </a:solidFill>
              </a:rPr>
              <a:t>CÁC KỊCH BẢN TẤN CÔNG SINH LƯU LƯỢNG CHỨA TỆP MÃ ĐỘC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59" y="1825625"/>
            <a:ext cx="7284694" cy="4351338"/>
          </a:xfrm>
        </p:spPr>
        <p:txBody>
          <a:bodyPr/>
          <a:lstStyle/>
          <a:p>
            <a:pPr algn="just"/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đính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Ransomware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smtClean="0"/>
              <a:t>tin.</a:t>
            </a:r>
          </a:p>
          <a:p>
            <a:pPr algn="just"/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đính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smtClean="0"/>
              <a:t>Worm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smtClean="0"/>
              <a:t>tin.</a:t>
            </a:r>
          </a:p>
          <a:p>
            <a:pPr algn="just"/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đính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smtClean="0"/>
              <a:t>Trojan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smtClean="0"/>
              <a:t>tin.</a:t>
            </a:r>
          </a:p>
          <a:p>
            <a:pPr algn="just"/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đính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 smtClean="0"/>
              <a:t>Muldrop</a:t>
            </a:r>
            <a:r>
              <a:rPr lang="en-US" dirty="0" smtClean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smtClean="0"/>
              <a:t>tin.</a:t>
            </a:r>
          </a:p>
          <a:p>
            <a:pPr algn="just"/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D26F59-6975-4286-98FB-2D4E004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60" y="365125"/>
            <a:ext cx="7650453" cy="1325563"/>
          </a:xfrm>
        </p:spPr>
        <p:txBody>
          <a:bodyPr/>
          <a:lstStyle/>
          <a:p>
            <a:pPr>
              <a:tabLst>
                <a:tab pos="3143250" algn="l"/>
              </a:tabLst>
            </a:pPr>
            <a:r>
              <a:rPr lang="en-US" b="1" dirty="0" smtClean="0">
                <a:solidFill>
                  <a:schemeClr val="tx1"/>
                </a:solidFill>
              </a:rPr>
              <a:t>THĂM DÒ FIREWALL MỤC TIÊU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59" y="1825625"/>
            <a:ext cx="7284694" cy="4351338"/>
          </a:xfrm>
        </p:spPr>
        <p:txBody>
          <a:bodyPr/>
          <a:lstStyle/>
          <a:p>
            <a:pPr algn="just"/>
            <a:r>
              <a:rPr lang="en-US" noProof="1"/>
              <a:t>Thăm dò </a:t>
            </a:r>
            <a:r>
              <a:rPr lang="en-US" noProof="1" smtClean="0"/>
              <a:t>khả </a:t>
            </a:r>
            <a:r>
              <a:rPr lang="en-US" noProof="1"/>
              <a:t>năng chống TCP DoS của tường lửa mục </a:t>
            </a:r>
            <a:r>
              <a:rPr lang="en-US" noProof="1" smtClean="0"/>
              <a:t>tiêu.</a:t>
            </a:r>
          </a:p>
          <a:p>
            <a:pPr algn="just"/>
            <a:r>
              <a:rPr lang="en-US" noProof="1"/>
              <a:t>Thăm dò </a:t>
            </a:r>
            <a:r>
              <a:rPr lang="en-US" noProof="1" smtClean="0"/>
              <a:t>khả </a:t>
            </a:r>
            <a:r>
              <a:rPr lang="en-US" noProof="1"/>
              <a:t>năng chống </a:t>
            </a:r>
            <a:r>
              <a:rPr lang="en-US" noProof="1" smtClean="0"/>
              <a:t>HTTP Post </a:t>
            </a:r>
            <a:r>
              <a:rPr lang="en-US" noProof="1"/>
              <a:t>DoS của tường lửa mục tiêu.</a:t>
            </a: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D26F59-6975-4286-98FB-2D4E004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74459" y="3833813"/>
            <a:ext cx="53340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3345"/>
            <a:ext cx="3981226" cy="19806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04:</a:t>
            </a:r>
            <a:br>
              <a:rPr lang="en-US" dirty="0" smtClean="0"/>
            </a:br>
            <a:r>
              <a:rPr lang="en-US" dirty="0" smtClean="0"/>
              <a:t>THỬ NGHIỆM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Google Shape;252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863600"/>
            <a:ext cx="6604000" cy="5016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12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A95C031C-F5AE-42C0-941C-D4EB0B47F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167" y="1340189"/>
            <a:ext cx="10840496" cy="4798611"/>
          </a:xfrm>
        </p:spPr>
        <p:txBody>
          <a:bodyPr/>
          <a:lstStyle/>
          <a:p>
            <a:pPr marL="203195" indent="0" algn="ctr">
              <a:buNone/>
            </a:pPr>
            <a:endParaRPr lang="en-US" sz="32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195" indent="0" algn="ctr">
              <a:buNone/>
            </a:pPr>
            <a:endParaRPr lang="en-US" sz="32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195" indent="0" algn="ctr">
              <a:buNone/>
            </a:pPr>
            <a:endParaRPr lang="en-US" sz="3200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3195" indent="0" algn="ctr">
              <a:buNone/>
            </a:pPr>
            <a:r>
              <a:rPr lang="en-US" sz="32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TRÊN MÁY TÍNH</a:t>
            </a: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961200" y="443373"/>
            <a:ext cx="69524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rPr>
              <a:t>ỨNG DỤNG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2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êu đề 2">
            <a:extLst>
              <a:ext uri="{FF2B5EF4-FFF2-40B4-BE49-F238E27FC236}">
                <a16:creationId xmlns:a16="http://schemas.microsoft.com/office/drawing/2014/main" id="{E796C415-1536-4AD6-A5C4-8CFFB141A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009" y="1362252"/>
            <a:ext cx="8779496" cy="3586797"/>
          </a:xfrm>
        </p:spPr>
        <p:txBody>
          <a:bodyPr/>
          <a:lstStyle/>
          <a:p>
            <a:r>
              <a:rPr lang="en-US" sz="6667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THẦY, CÔ ĐÃ LẮNG NGHE </a:t>
            </a:r>
          </a:p>
        </p:txBody>
      </p:sp>
    </p:spTree>
    <p:extLst>
      <p:ext uri="{BB962C8B-B14F-4D97-AF65-F5344CB8AC3E}">
        <p14:creationId xmlns:p14="http://schemas.microsoft.com/office/powerpoint/2010/main" val="41360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>
                <a:solidFill>
                  <a:schemeClr val="tx1"/>
                </a:solidFill>
                <a:cs typeface="Times New Roman" panose="02020603050405020304" pitchFamily="18" charset="0"/>
              </a:rPr>
              <a:t>NỘI DUNG</a:t>
            </a:r>
            <a:endParaRPr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299174" y="442364"/>
            <a:ext cx="3169917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TỔNG QUAN</a:t>
            </a:r>
            <a:endParaRPr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536104" y="1077231"/>
            <a:ext cx="2632799" cy="11182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Đặt vấn đề.</a:t>
            </a:r>
          </a:p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Giới thiệu bài </a:t>
            </a:r>
            <a:r>
              <a:rPr lang="en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toán.</a:t>
            </a:r>
          </a:p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</a:t>
            </a:r>
            <a:r>
              <a:rPr lang="en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ác kỹ thuật cốt lõi giải quyết bài toán.</a:t>
            </a:r>
            <a:endParaRPr lang="en" sz="16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9" name="Google Shape;169;p35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3379694" y="761327"/>
            <a:ext cx="921703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  <a:cs typeface="Times New Roman" panose="02020603050405020304" pitchFamily="18" charset="0"/>
              </a:rPr>
              <a:t>01</a:t>
            </a:r>
            <a:endParaRPr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70" name="Google Shape;170;p3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3277402" y="2875534"/>
            <a:ext cx="1013013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  <a:cs typeface="Times New Roman" panose="02020603050405020304" pitchFamily="18" charset="0"/>
              </a:rPr>
              <a:t>02</a:t>
            </a:r>
            <a:endParaRPr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71" name="Google Shape;171;p35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7949196" y="2965843"/>
            <a:ext cx="1429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  <a:cs typeface="Times New Roman" panose="02020603050405020304" pitchFamily="18" charset="0"/>
              </a:rPr>
              <a:t>03</a:t>
            </a:r>
            <a:endParaRPr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72" name="Google Shape;172;p3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7918992" y="5780769"/>
            <a:ext cx="1429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  <a:cs typeface="Times New Roman" panose="02020603050405020304" pitchFamily="18" charset="0"/>
              </a:rPr>
              <a:t>04</a:t>
            </a:r>
            <a:endParaRPr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299174" y="2413000"/>
            <a:ext cx="3466002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en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CÁC CHỨC NĂNG CHÍNH</a:t>
            </a:r>
            <a:endParaRPr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464242" y="3132786"/>
            <a:ext cx="2708126" cy="22911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Sinh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đa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dạng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loại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lưu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mạng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Chức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bắt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lưu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tính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toán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Đính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kèm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tệp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độc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trong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gói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tin.</a:t>
            </a:r>
          </a:p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Tạo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báo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cáo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8922672" y="2747586"/>
            <a:ext cx="2919897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CÁC KỊCH BẢN TẤN CÔNG HỖ TRỢ SẴN</a:t>
            </a:r>
            <a:endParaRPr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7"/>
          </p:nvPr>
        </p:nvSpPr>
        <p:spPr>
          <a:xfrm>
            <a:off x="8805824" y="3531720"/>
            <a:ext cx="3016149" cy="17668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kịch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bản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tấn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DoS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 </a:t>
            </a:r>
            <a:endParaRPr lang="en-US" sz="16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kịch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bản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tấn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sinh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lưu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đa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dạng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kịch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bản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tấn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sinh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lưu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chứa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loại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mã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độc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Thăm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dò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Firewall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304792" indent="-304792">
              <a:buFont typeface="Arial" panose="020B0604020202020204" pitchFamily="34" charset="0"/>
              <a:buChar char="•"/>
            </a:pPr>
            <a:endParaRPr sz="14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8933980" y="5355698"/>
            <a:ext cx="3137643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THỬ NGHIỆM</a:t>
            </a:r>
            <a:endParaRPr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8922672" y="6020293"/>
            <a:ext cx="22324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04792" indent="-304792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Demo.</a:t>
            </a:r>
            <a:endParaRPr lang="en-US" sz="16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/>
            <a:endParaRPr sz="14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84" name="Google Shape;184;p35"/>
          <p:cNvCxnSpPr/>
          <p:nvPr/>
        </p:nvCxnSpPr>
        <p:spPr>
          <a:xfrm>
            <a:off x="4514500" y="236327"/>
            <a:ext cx="0" cy="319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7815933" y="3214943"/>
            <a:ext cx="0" cy="270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216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81" y="2565399"/>
            <a:ext cx="4967119" cy="18970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01: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2" name="Picture Placeholder 10" descr="A picture containing metalware, white, lock, chain&#10;&#10;Description automatically generated">
            <a:extLst>
              <a:ext uri="{FF2B5EF4-FFF2-40B4-BE49-F238E27FC236}">
                <a16:creationId xmlns:a16="http://schemas.microsoft.com/office/drawing/2014/main" id="{DECCBAA4-8B36-4249-8964-5AEEE8B346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0718" b="10718"/>
          <a:stretch/>
        </p:blipFill>
        <p:spPr>
          <a:xfrm>
            <a:off x="6233118" y="66081"/>
            <a:ext cx="5336583" cy="6290269"/>
          </a:xfrm>
        </p:spPr>
      </p:pic>
    </p:spTree>
    <p:extLst>
      <p:ext uri="{BB962C8B-B14F-4D97-AF65-F5344CB8AC3E}">
        <p14:creationId xmlns:p14="http://schemas.microsoft.com/office/powerpoint/2010/main" val="324151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60" y="365125"/>
            <a:ext cx="7650453" cy="1325563"/>
          </a:xfrm>
        </p:spPr>
        <p:txBody>
          <a:bodyPr/>
          <a:lstStyle/>
          <a:p>
            <a:pPr>
              <a:tabLst>
                <a:tab pos="3143250" algn="l"/>
              </a:tabLst>
            </a:pPr>
            <a:r>
              <a:rPr lang="en-US" b="1" dirty="0" smtClean="0">
                <a:solidFill>
                  <a:schemeClr val="tx1"/>
                </a:solidFill>
              </a:rPr>
              <a:t>ĐẶT VẤN ĐỀ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59" y="1825625"/>
            <a:ext cx="7284694" cy="4351338"/>
          </a:xfrm>
        </p:spPr>
        <p:txBody>
          <a:bodyPr>
            <a:normAutofit/>
          </a:bodyPr>
          <a:lstStyle/>
          <a:p>
            <a:pPr algn="just"/>
            <a:r>
              <a:rPr lang="en-US" noProof="1" smtClean="0"/>
              <a:t>Tại Việt Nam đang gặp nhiều vấn đề về an ninh mạng , đẩy mạnh nhu cầu cao về các công cụ tiện lợi hỗ trợ nâng cao an ninh mạng.</a:t>
            </a:r>
          </a:p>
          <a:p>
            <a:pPr algn="just"/>
            <a:r>
              <a:rPr lang="en-US" noProof="1" smtClean="0"/>
              <a:t>Khó khăn trong việc tiếp cận các công cụ:</a:t>
            </a:r>
          </a:p>
          <a:p>
            <a:pPr lvl="1" algn="just">
              <a:buFontTx/>
              <a:buChar char="-"/>
            </a:pPr>
            <a:r>
              <a:rPr lang="en-US" noProof="1" smtClean="0"/>
              <a:t>Chức năng hạn chế.</a:t>
            </a:r>
          </a:p>
          <a:p>
            <a:pPr lvl="1" algn="just">
              <a:buFontTx/>
              <a:buChar char="-"/>
            </a:pPr>
            <a:r>
              <a:rPr lang="en-US" noProof="1" smtClean="0"/>
              <a:t>Khó tiếp cận sử dụng.</a:t>
            </a:r>
          </a:p>
          <a:p>
            <a:pPr lvl="1" algn="just">
              <a:buFontTx/>
              <a:buChar char="-"/>
            </a:pPr>
            <a:r>
              <a:rPr lang="en-US" noProof="1" smtClean="0"/>
              <a:t>Mất phí.</a:t>
            </a:r>
          </a:p>
          <a:p>
            <a:pPr marL="0" indent="0" algn="just">
              <a:buNone/>
            </a:pPr>
            <a:endParaRPr lang="en-US" noProof="1" smtClean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D26F59-6975-4286-98FB-2D4E004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3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60" y="365125"/>
            <a:ext cx="7284693" cy="1325563"/>
          </a:xfrm>
        </p:spPr>
        <p:txBody>
          <a:bodyPr>
            <a:normAutofit/>
          </a:bodyPr>
          <a:lstStyle/>
          <a:p>
            <a:pPr>
              <a:tabLst>
                <a:tab pos="3143250" algn="l"/>
              </a:tabLst>
            </a:pPr>
            <a:r>
              <a:rPr lang="en-US" sz="3200" b="1" dirty="0" smtClean="0">
                <a:solidFill>
                  <a:schemeClr val="tx1"/>
                </a:solidFill>
              </a:rPr>
              <a:t>GIỚI THIỆU BÀI TOÁN SINH LƯU LƯỢNG TẤN CÔNG MẠNG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59" y="1825625"/>
            <a:ext cx="7284694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hiết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kế và phát triển một công cụ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lưu lượng tấn công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mạng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 smtClean="0">
                <a:latin typeface="Calibri" panose="020F0502020204030204" pitchFamily="34" charset="0"/>
                <a:cs typeface="Calibri" panose="020F0502020204030204" pitchFamily="34" charset="0"/>
              </a:rPr>
              <a:t>để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phục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nâng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mạng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noProof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D26F59-6975-4286-98FB-2D4E004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5</a:t>
            </a:fld>
            <a:endParaRPr lang="en-US"/>
          </a:p>
        </p:txBody>
      </p:sp>
      <p:sp>
        <p:nvSpPr>
          <p:cNvPr id="9" name="Google Shape;214;p38"/>
          <p:cNvSpPr/>
          <p:nvPr/>
        </p:nvSpPr>
        <p:spPr>
          <a:xfrm>
            <a:off x="2678417" y="5410150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5;p38"/>
          <p:cNvSpPr txBox="1"/>
          <p:nvPr/>
        </p:nvSpPr>
        <p:spPr>
          <a:xfrm>
            <a:off x="2727920" y="538313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FFFF"/>
                </a:solidFill>
                <a:ea typeface="Exo 2"/>
                <a:cs typeface="Exo 2"/>
                <a:sym typeface="Exo 2"/>
              </a:rPr>
              <a:t>DIVERSITY</a:t>
            </a:r>
            <a:endParaRPr b="1" dirty="0">
              <a:solidFill>
                <a:srgbClr val="FFFFFF"/>
              </a:solidFill>
              <a:ea typeface="Exo 2"/>
              <a:cs typeface="Exo 2"/>
              <a:sym typeface="Exo 2"/>
            </a:endParaRPr>
          </a:p>
        </p:txBody>
      </p:sp>
      <p:sp>
        <p:nvSpPr>
          <p:cNvPr id="11" name="Google Shape;216;p38"/>
          <p:cNvSpPr txBox="1"/>
          <p:nvPr/>
        </p:nvSpPr>
        <p:spPr>
          <a:xfrm>
            <a:off x="2862354" y="5608325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Nhiều loại lưu lượng khác nhau</a:t>
            </a:r>
            <a:endParaRPr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" name="Google Shape;217;p38"/>
          <p:cNvSpPr/>
          <p:nvPr/>
        </p:nvSpPr>
        <p:spPr>
          <a:xfrm>
            <a:off x="7064354" y="5410150"/>
            <a:ext cx="1609745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8;p38"/>
          <p:cNvSpPr txBox="1"/>
          <p:nvPr/>
        </p:nvSpPr>
        <p:spPr>
          <a:xfrm>
            <a:off x="6794500" y="5383138"/>
            <a:ext cx="2083958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rgbClr val="FFFFFF"/>
                </a:solidFill>
                <a:ea typeface="Exo 2"/>
                <a:cs typeface="Exo 2"/>
                <a:sym typeface="Exo 2"/>
              </a:rPr>
              <a:t>MANIPULATION</a:t>
            </a:r>
            <a:endParaRPr sz="1600" b="1" dirty="0">
              <a:solidFill>
                <a:srgbClr val="FFFFFF"/>
              </a:solidFill>
              <a:ea typeface="Exo 2"/>
              <a:cs typeface="Exo 2"/>
              <a:sym typeface="Exo 2"/>
            </a:endParaRPr>
          </a:p>
        </p:txBody>
      </p:sp>
      <p:sp>
        <p:nvSpPr>
          <p:cNvPr id="14" name="Google Shape;219;p38"/>
          <p:cNvSpPr txBox="1"/>
          <p:nvPr/>
        </p:nvSpPr>
        <p:spPr>
          <a:xfrm>
            <a:off x="7239417" y="5608325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Can thiệp sâu vào từng loại gói tin</a:t>
            </a:r>
            <a:endParaRPr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5" name="Google Shape;220;p38"/>
          <p:cNvCxnSpPr/>
          <p:nvPr/>
        </p:nvCxnSpPr>
        <p:spPr>
          <a:xfrm rot="16200000" flipH="1">
            <a:off x="5414835" y="4051100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21;p38"/>
          <p:cNvSpPr/>
          <p:nvPr/>
        </p:nvSpPr>
        <p:spPr>
          <a:xfrm>
            <a:off x="4097455" y="4308925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22;p38"/>
          <p:cNvSpPr/>
          <p:nvPr/>
        </p:nvSpPr>
        <p:spPr>
          <a:xfrm>
            <a:off x="4852255" y="2847700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223;p38"/>
          <p:cNvCxnSpPr/>
          <p:nvPr/>
        </p:nvCxnSpPr>
        <p:spPr>
          <a:xfrm rot="5400000">
            <a:off x="3426305" y="4739050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24;p38"/>
          <p:cNvCxnSpPr/>
          <p:nvPr/>
        </p:nvCxnSpPr>
        <p:spPr>
          <a:xfrm>
            <a:off x="7229655" y="4776850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25;p38"/>
          <p:cNvSpPr txBox="1"/>
          <p:nvPr/>
        </p:nvSpPr>
        <p:spPr>
          <a:xfrm>
            <a:off x="3857361" y="4303025"/>
            <a:ext cx="3661194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TRAFFIC GENERATOR</a:t>
            </a:r>
            <a:endParaRPr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" name="Google Shape;226;p38"/>
          <p:cNvSpPr txBox="1"/>
          <p:nvPr/>
        </p:nvSpPr>
        <p:spPr>
          <a:xfrm>
            <a:off x="4479155" y="4558738"/>
            <a:ext cx="2257999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Sinh</a:t>
            </a:r>
            <a:r>
              <a:rPr lang="en-US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200" dirty="0" err="1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lưu</a:t>
            </a:r>
            <a:r>
              <a:rPr lang="en-US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200" dirty="0" err="1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lượng</a:t>
            </a:r>
            <a:r>
              <a:rPr lang="en-US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200" dirty="0" err="1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phục</a:t>
            </a:r>
            <a:r>
              <a:rPr lang="en-US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200" dirty="0" err="1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vụ</a:t>
            </a:r>
            <a:r>
              <a:rPr lang="en-US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200" dirty="0" err="1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tấn</a:t>
            </a:r>
            <a:r>
              <a:rPr lang="en-US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200" dirty="0" err="1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công</a:t>
            </a:r>
            <a:r>
              <a:rPr lang="en-US" sz="12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US" sz="1200" dirty="0" err="1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mạng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" name="Google Shape;227;p38"/>
          <p:cNvSpPr txBox="1"/>
          <p:nvPr/>
        </p:nvSpPr>
        <p:spPr>
          <a:xfrm>
            <a:off x="4892809" y="282069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FFFF"/>
                </a:solidFill>
                <a:ea typeface="Exo 2"/>
                <a:cs typeface="Exo 2"/>
                <a:sym typeface="Exo 2"/>
              </a:rPr>
              <a:t>SPEED</a:t>
            </a:r>
            <a:endParaRPr b="1" dirty="0">
              <a:solidFill>
                <a:srgbClr val="FFFFFF"/>
              </a:solidFill>
              <a:ea typeface="Exo 2"/>
              <a:cs typeface="Exo 2"/>
              <a:sym typeface="Exo 2"/>
            </a:endParaRPr>
          </a:p>
        </p:txBody>
      </p:sp>
      <p:sp>
        <p:nvSpPr>
          <p:cNvPr id="23" name="Google Shape;228;p38"/>
          <p:cNvSpPr txBox="1"/>
          <p:nvPr/>
        </p:nvSpPr>
        <p:spPr>
          <a:xfrm>
            <a:off x="5027205" y="3045875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Băng thông đảm bảo yêu cầu</a:t>
            </a:r>
            <a:endParaRPr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54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459" y="365125"/>
            <a:ext cx="6974007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CÁC KỸ THUẬT CỐT LÕI GIẢI QUYẾT BÀI TOÁN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noProof="1"/>
              <a:t>Các lõi công nghệ chính:</a:t>
            </a:r>
          </a:p>
          <a:p>
            <a:pPr algn="just"/>
            <a:r>
              <a:rPr lang="en-US" noProof="1"/>
              <a:t>Tạo ra các loại gói tin đa dạng sử dụng thư viện Scapy.</a:t>
            </a:r>
          </a:p>
          <a:p>
            <a:pPr algn="just"/>
            <a:r>
              <a:rPr lang="en-US" noProof="1"/>
              <a:t>Sử dụng công nghệ Socket để sinh lưu lượng với băng thông lớn cho mục đích tấn công DoS.</a:t>
            </a:r>
          </a:p>
          <a:p>
            <a:pPr algn="just"/>
            <a:r>
              <a:rPr lang="en-US" noProof="1"/>
              <a:t>Tăng tốc độ sinh lưu lượng sử dụng cơ chế Thread.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Date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3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4E382-9EF1-4EBC-8F04-8C4130B8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676276"/>
            <a:ext cx="4611519" cy="3886200"/>
          </a:xfrm>
        </p:spPr>
        <p:txBody>
          <a:bodyPr/>
          <a:lstStyle/>
          <a:p>
            <a:pPr algn="ctr"/>
            <a:r>
              <a:rPr lang="en-US" dirty="0" smtClean="0"/>
              <a:t>02:</a:t>
            </a:r>
            <a:br>
              <a:rPr lang="en-US" dirty="0" smtClean="0"/>
            </a:br>
            <a:r>
              <a:rPr lang="en-US" dirty="0" smtClean="0"/>
              <a:t>CÁC CHỨC NĂNG CHÍNH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DC3FBB-70C8-4B6F-AF79-5136DB1FB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3E8A3A-6FB3-4A01-980B-E2DB20DE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2ABB03D-568D-4321-8FC9-B6B10C34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Google Shape;252;p40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6340933" y="1135212"/>
            <a:ext cx="5012867" cy="4884587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1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2619800" y="470467"/>
            <a:ext cx="69524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CÁC LOẠI LƯU LƯỢNG ĐÃ ĐƯỢC HỖ TRỢ TRONG CÔNG CỤ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1307726" y="3500900"/>
            <a:ext cx="2519500" cy="23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ICMP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UDP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TCP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SNMP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NTP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HTTP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ARP</a:t>
            </a:r>
            <a:endParaRPr lang="en-US" dirty="0"/>
          </a:p>
          <a:p>
            <a:pPr marL="0" indent="0"/>
            <a:r>
              <a:rPr lang="en" dirty="0" smtClean="0"/>
              <a:t>. </a:t>
            </a:r>
            <a:endParaRPr dirty="0"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/>
          </p:nvPr>
        </p:nvSpPr>
        <p:spPr>
          <a:xfrm>
            <a:off x="1354626" y="2559716"/>
            <a:ext cx="2425699" cy="7239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Scapy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, Socket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1" name="Google Shape;251;p40"/>
          <p:cNvCxnSpPr/>
          <p:nvPr/>
        </p:nvCxnSpPr>
        <p:spPr>
          <a:xfrm>
            <a:off x="2133450" y="3500900"/>
            <a:ext cx="1824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50" y="1732067"/>
            <a:ext cx="7708900" cy="4445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5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59" y="365125"/>
            <a:ext cx="7609883" cy="1325563"/>
          </a:xfrm>
        </p:spPr>
        <p:txBody>
          <a:bodyPr>
            <a:normAutofit/>
          </a:bodyPr>
          <a:lstStyle/>
          <a:p>
            <a:pPr>
              <a:tabLst>
                <a:tab pos="3143250" algn="l"/>
              </a:tabLst>
            </a:pPr>
            <a:r>
              <a:rPr lang="en-US" sz="4000" b="1" dirty="0" err="1" smtClean="0">
                <a:solidFill>
                  <a:schemeClr val="tx1"/>
                </a:solidFill>
              </a:rPr>
              <a:t>Chức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năng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bắt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lưu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lượng</a:t>
            </a:r>
            <a:r>
              <a:rPr lang="en-US" sz="4000" b="1" dirty="0" smtClean="0">
                <a:solidFill>
                  <a:schemeClr val="tx1"/>
                </a:solidFill>
              </a:rPr>
              <a:t>, </a:t>
            </a:r>
            <a:r>
              <a:rPr lang="en-US" sz="4000" b="1" dirty="0" err="1" smtClean="0">
                <a:solidFill>
                  <a:schemeClr val="tx1"/>
                </a:solidFill>
              </a:rPr>
              <a:t>tính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toán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các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thông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số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80FC3-EBC9-4538-91F6-C3852A65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460" y="1690687"/>
            <a:ext cx="7284694" cy="4219575"/>
          </a:xfrm>
        </p:spPr>
        <p:txBody>
          <a:bodyPr>
            <a:normAutofit/>
          </a:bodyPr>
          <a:lstStyle/>
          <a:p>
            <a:pPr algn="just"/>
            <a:r>
              <a:rPr lang="en-US" noProof="1" smtClean="0">
                <a:latin typeface="Calibri" panose="020F0502020204030204" pitchFamily="34" charset="0"/>
                <a:cs typeface="Calibri" panose="020F0502020204030204" pitchFamily="34" charset="0"/>
              </a:rPr>
              <a:t>Bắt trực tiếp lưu lượng sinh ra theo thời gian thực để lưu thành bản ghi.</a:t>
            </a:r>
          </a:p>
          <a:p>
            <a:pPr algn="just"/>
            <a:r>
              <a:rPr lang="en-US" noProof="1" smtClean="0">
                <a:latin typeface="Calibri" panose="020F0502020204030204" pitchFamily="34" charset="0"/>
                <a:cs typeface="Calibri" panose="020F0502020204030204" pitchFamily="34" charset="0"/>
              </a:rPr>
              <a:t>Tính toán các thông số của bản ghi đó như băng thông, tổng kích cỡ, số gói tin.</a:t>
            </a: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D26F59-6975-4286-98FB-2D4E004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337D04-F29E-4894-AA2C-9C66978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143716" y="3800474"/>
            <a:ext cx="7540626" cy="22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GO">
  <a:themeElements>
    <a:clrScheme name="PGO - Security">
      <a:dk1>
        <a:srgbClr val="000000"/>
      </a:dk1>
      <a:lt1>
        <a:srgbClr val="FFFFFF"/>
      </a:lt1>
      <a:dk2>
        <a:srgbClr val="5B5C5F"/>
      </a:dk2>
      <a:lt2>
        <a:srgbClr val="E7E6E6"/>
      </a:lt2>
      <a:accent1>
        <a:srgbClr val="5B5C5F"/>
      </a:accent1>
      <a:accent2>
        <a:srgbClr val="9C2064"/>
      </a:accent2>
      <a:accent3>
        <a:srgbClr val="31A955"/>
      </a:accent3>
      <a:accent4>
        <a:srgbClr val="3299DC"/>
      </a:accent4>
      <a:accent5>
        <a:srgbClr val="F59202"/>
      </a:accent5>
      <a:accent6>
        <a:srgbClr val="EF4C4D"/>
      </a:accent6>
      <a:hlink>
        <a:srgbClr val="F29B13"/>
      </a:hlink>
      <a:folHlink>
        <a:srgbClr val="CBCBC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52F6DF-82D4-4DE9-972F-4FBF0DE628D6}" vid="{CEA378E0-7987-469A-BFC8-CE2835914E5D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252F6DF-82D4-4DE9-972F-4FBF0DE628D6}" vid="{0494BC2C-1447-430F-A076-6C7E42FDD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</Template>
  <TotalTime>697</TotalTime>
  <Words>921</Words>
  <Application>Microsoft Office PowerPoint</Application>
  <PresentationFormat>Widescreen</PresentationFormat>
  <Paragraphs>174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Exo 2</vt:lpstr>
      <vt:lpstr>Fira Sans Extra Condensed Medium</vt:lpstr>
      <vt:lpstr>Open Sans</vt:lpstr>
      <vt:lpstr>Roboto Condensed</vt:lpstr>
      <vt:lpstr>Roboto Condensed Light</vt:lpstr>
      <vt:lpstr>Times New Roman</vt:lpstr>
      <vt:lpstr>PresentationGO</vt:lpstr>
      <vt:lpstr>Designed by PresentationGO</vt:lpstr>
      <vt:lpstr>ĐỒ ÁN TỐT NGHIỆP: PHÁT TRIỂN CÔNG CỤ SINH LƯU LƯỢNG TẤN CÔNG MẠNG PHỤC VỤ KIỂM THỬ AN TOÀN THÔNG TIN</vt:lpstr>
      <vt:lpstr>NỘI DUNG</vt:lpstr>
      <vt:lpstr>01: TỔNG QUAN</vt:lpstr>
      <vt:lpstr>ĐẶT VẤN ĐỀ</vt:lpstr>
      <vt:lpstr>GIỚI THIỆU BÀI TOÁN SINH LƯU LƯỢNG TẤN CÔNG MẠNG</vt:lpstr>
      <vt:lpstr>CÁC KỸ THUẬT CỐT LÕI GIẢI QUYẾT BÀI TOÁN </vt:lpstr>
      <vt:lpstr>02: CÁC CHỨC NĂNG CHÍNH</vt:lpstr>
      <vt:lpstr>CÁC LOẠI LƯU LƯỢNG ĐÃ ĐƯỢC HỖ TRỢ TRONG CÔNG CỤ</vt:lpstr>
      <vt:lpstr>Chức năng bắt lưu lượng, tính toán các thông số </vt:lpstr>
      <vt:lpstr>Chức năng đính kèm tệp mã độc vào trong gói tin</vt:lpstr>
      <vt:lpstr>Tạo báo cáo docx</vt:lpstr>
      <vt:lpstr>03: CÁC KỊCH BẢN TẤN CÔNG HỖ TRỢ SẴN</vt:lpstr>
      <vt:lpstr>CÁC KỊCH BẢN TẤN CÔNG DOS</vt:lpstr>
      <vt:lpstr>CÁC KỊCH BẢN TẤN CÔNG SINH LƯU LƯỢNG ĐA DẠNG</vt:lpstr>
      <vt:lpstr>CÁC KỊCH BẢN TẤN CÔNG SINH LƯU LƯỢNG CHỨA TỆP MÃ ĐỘC</vt:lpstr>
      <vt:lpstr>THĂM DÒ FIREWALL MỤC TIÊU</vt:lpstr>
      <vt:lpstr>04: THỬ NGHIỆM</vt:lpstr>
      <vt:lpstr>ỨNG DỤNG</vt:lpstr>
      <vt:lpstr>CẢM ƠN THẦY, CÔ ĐÃ LẮNG NGHE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dc:description>© Copyright PresentationGo.com</dc:description>
  <cp:lastModifiedBy>ADMIN</cp:lastModifiedBy>
  <cp:revision>52</cp:revision>
  <dcterms:created xsi:type="dcterms:W3CDTF">2022-05-15T12:57:52Z</dcterms:created>
  <dcterms:modified xsi:type="dcterms:W3CDTF">2022-05-18T23:19:28Z</dcterms:modified>
  <cp:category>Templates</cp:category>
</cp:coreProperties>
</file>